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3"/>
  </p:sldMasterIdLst>
  <p:notesMasterIdLst>
    <p:notesMasterId r:id="rId5"/>
  </p:notesMasterIdLst>
  <p:sldIdLst>
    <p:sldId id="256" r:id="rId4"/>
    <p:sldId id="257" r:id="rId6"/>
    <p:sldId id="265" r:id="rId7"/>
    <p:sldId id="267" r:id="rId8"/>
    <p:sldId id="268" r:id="rId9"/>
    <p:sldId id="269" r:id="rId10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38F04A-84B0-4E5D-A1A7-EE43D6EF2A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anose="02010600030101010101" pitchFamily="2" charset="-122"/>
              </a:defRPr>
            </a:lvl9pPr>
          </a:lstStyle>
          <a:p>
            <a:fld id="{30522193-7E81-4F88-8BBB-80D79B547BB9}" type="slidenum">
              <a:rPr lang="zh-CN" altLang="en-US" smtClean="0">
                <a:latin typeface="Calibri" panose="020F0502020204030204" charset="0"/>
              </a:rPr>
            </a:fld>
            <a:endParaRPr lang="en-US" altLang="zh-CN" smtClean="0">
              <a:latin typeface="Calibri" panose="020F050202020403020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A55BF1C3-1BC6-41F7-9A82-324BA9DC27E2}" type="slidenum">
              <a:rPr lang="zh-CN" altLang="en-US" smtClean="0"/>
            </a:fld>
            <a:endParaRPr lang="zh-CN" alt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7EF91-63A9-4A49-8B14-36DF3A29CA5C}" type="slidenum">
              <a:rPr lang="zh-CN" alt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39061" y="4259766"/>
            <a:ext cx="6082254" cy="1101301"/>
          </a:xfrm>
        </p:spPr>
        <p:txBody>
          <a:bodyPr anchor="ctr" anchorCtr="0">
            <a:normAutofit/>
          </a:bodyPr>
          <a:lstStyle>
            <a:lvl1pPr algn="ctr">
              <a:defRPr sz="5400" b="1"/>
            </a:lvl1pPr>
          </a:lstStyle>
          <a:p>
            <a:r>
              <a:rPr lang="zh-CN" altLang="en-US" dirty="0" smtClean="0"/>
              <a:t>编辑标题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39061" y="5403428"/>
            <a:ext cx="6082254" cy="701868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BD5F9-081B-4062-9F80-0E315FE959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84178-5E95-48FE-8FA5-5746B77908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</p:spPr>
        <p:txBody>
          <a:bodyPr/>
          <a:lstStyle/>
          <a:p>
            <a:fld id="{13D0CE79-49FB-443D-BEF8-6B709DE8FD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fld id="{EF906490-237C-474C-BA2E-D98840BC1F8F}" type="slidenum">
              <a:rPr lang="zh-CN" altLang="en-US" smtClean="0"/>
            </a:fld>
            <a:endParaRPr lang="zh-CN" altLang="en-US"/>
          </a:p>
        </p:txBody>
      </p:sp>
      <p:sp>
        <p:nvSpPr>
          <p:cNvPr id="9" name="内容占位符 7"/>
          <p:cNvSpPr>
            <a:spLocks noGrp="1"/>
          </p:cNvSpPr>
          <p:nvPr>
            <p:ph sz="quarter" idx="13"/>
          </p:nvPr>
        </p:nvSpPr>
        <p:spPr>
          <a:xfrm>
            <a:off x="838201" y="571503"/>
            <a:ext cx="10515601" cy="564991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0512158">
            <a:off x="1132544" y="3531115"/>
            <a:ext cx="9829800" cy="1196725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0522524">
            <a:off x="2483912" y="4562018"/>
            <a:ext cx="8691597" cy="718502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88083-FC3C-42ED-87BA-3862EE1256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C5AD4-4321-4CA7-A702-AD0741002F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tx1"/>
                </a:solidFill>
              </a:defRPr>
            </a:lvl2pPr>
            <a:lvl3pPr marL="914400" indent="0">
              <a:buNone/>
              <a:defRPr>
                <a:solidFill>
                  <a:schemeClr val="tx1"/>
                </a:solidFill>
              </a:defRPr>
            </a:lvl3pPr>
            <a:lvl4pPr marL="1371600" indent="0">
              <a:buNone/>
              <a:defRPr>
                <a:solidFill>
                  <a:schemeClr val="tx1"/>
                </a:solidFill>
              </a:defRPr>
            </a:lvl4pPr>
            <a:lvl5pPr marL="18288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88083-FC3C-42ED-87BA-3862EE1256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C5AD4-4321-4CA7-A702-AD0741002F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2146272" y="3246120"/>
            <a:ext cx="7899456" cy="1055433"/>
            <a:chOff x="2316653" y="2866291"/>
            <a:chExt cx="5267202" cy="703742"/>
          </a:xfrm>
        </p:grpSpPr>
        <p:sp>
          <p:nvSpPr>
            <p:cNvPr id="8" name="MH_Number"/>
            <p:cNvSpPr/>
            <p:nvPr>
              <p:custDataLst>
                <p:tags r:id="rId2"/>
              </p:custDataLst>
            </p:nvPr>
          </p:nvSpPr>
          <p:spPr>
            <a:xfrm>
              <a:off x="2316653" y="2866291"/>
              <a:ext cx="751661" cy="70374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4800" dirty="0">
                <a:solidFill>
                  <a:srgbClr val="FFFFFF"/>
                </a:solidFill>
                <a:latin typeface="Arial" panose="020B0604020202020204" pitchFamily="34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9" name="MH_Title"/>
            <p:cNvSpPr/>
            <p:nvPr>
              <p:custDataLst>
                <p:tags r:id="rId3"/>
              </p:custDataLst>
            </p:nvPr>
          </p:nvSpPr>
          <p:spPr>
            <a:xfrm>
              <a:off x="3193631" y="2866291"/>
              <a:ext cx="4390224" cy="703742"/>
            </a:xfrm>
            <a:custGeom>
              <a:avLst/>
              <a:gdLst>
                <a:gd name="connsiteX0" fmla="*/ 152332 w 4732657"/>
                <a:gd name="connsiteY0" fmla="*/ 43963 h 703742"/>
                <a:gd name="connsiteX1" fmla="*/ 152332 w 4732657"/>
                <a:gd name="connsiteY1" fmla="*/ 44234 h 703742"/>
                <a:gd name="connsiteX2" fmla="*/ 143899 w 4732657"/>
                <a:gd name="connsiteY2" fmla="*/ 44234 h 703742"/>
                <a:gd name="connsiteX3" fmla="*/ 143899 w 4732657"/>
                <a:gd name="connsiteY3" fmla="*/ 659507 h 703742"/>
                <a:gd name="connsiteX4" fmla="*/ 1409944 w 4732657"/>
                <a:gd name="connsiteY4" fmla="*/ 659507 h 703742"/>
                <a:gd name="connsiteX5" fmla="*/ 1409944 w 4732657"/>
                <a:gd name="connsiteY5" fmla="*/ 655963 h 703742"/>
                <a:gd name="connsiteX6" fmla="*/ 1553843 w 4732657"/>
                <a:gd name="connsiteY6" fmla="*/ 655963 h 703742"/>
                <a:gd name="connsiteX7" fmla="*/ 1553843 w 4732657"/>
                <a:gd name="connsiteY7" fmla="*/ 659507 h 703742"/>
                <a:gd name="connsiteX8" fmla="*/ 2924218 w 4732657"/>
                <a:gd name="connsiteY8" fmla="*/ 659507 h 703742"/>
                <a:gd name="connsiteX9" fmla="*/ 2968175 w 4732657"/>
                <a:gd name="connsiteY9" fmla="*/ 655963 h 703742"/>
                <a:gd name="connsiteX10" fmla="*/ 3142768 w 4732657"/>
                <a:gd name="connsiteY10" fmla="*/ 655963 h 703742"/>
                <a:gd name="connsiteX11" fmla="*/ 3135196 w 4732657"/>
                <a:gd name="connsiteY11" fmla="*/ 659507 h 703742"/>
                <a:gd name="connsiteX12" fmla="*/ 4334162 w 4732657"/>
                <a:gd name="connsiteY12" fmla="*/ 659507 h 703742"/>
                <a:gd name="connsiteX13" fmla="*/ 4686037 w 4732657"/>
                <a:gd name="connsiteY13" fmla="*/ 378088 h 703742"/>
                <a:gd name="connsiteX14" fmla="*/ 4686037 w 4732657"/>
                <a:gd name="connsiteY14" fmla="*/ 325654 h 703742"/>
                <a:gd name="connsiteX15" fmla="*/ 4334162 w 4732657"/>
                <a:gd name="connsiteY15" fmla="*/ 44234 h 703742"/>
                <a:gd name="connsiteX16" fmla="*/ 4302301 w 4732657"/>
                <a:gd name="connsiteY16" fmla="*/ 44234 h 703742"/>
                <a:gd name="connsiteX17" fmla="*/ 4302301 w 4732657"/>
                <a:gd name="connsiteY17" fmla="*/ 43963 h 703742"/>
                <a:gd name="connsiteX18" fmla="*/ 0 w 4732657"/>
                <a:gd name="connsiteY18" fmla="*/ 0 h 703742"/>
                <a:gd name="connsiteX19" fmla="*/ 1409944 w 4732657"/>
                <a:gd name="connsiteY19" fmla="*/ 0 h 703742"/>
                <a:gd name="connsiteX20" fmla="*/ 2949435 w 4732657"/>
                <a:gd name="connsiteY20" fmla="*/ 0 h 703742"/>
                <a:gd name="connsiteX21" fmla="*/ 4359379 w 4732657"/>
                <a:gd name="connsiteY21" fmla="*/ 0 h 703742"/>
                <a:gd name="connsiteX22" fmla="*/ 4732657 w 4732657"/>
                <a:gd name="connsiteY22" fmla="*/ 321885 h 703742"/>
                <a:gd name="connsiteX23" fmla="*/ 4732657 w 4732657"/>
                <a:gd name="connsiteY23" fmla="*/ 381858 h 703742"/>
                <a:gd name="connsiteX24" fmla="*/ 4359379 w 4732657"/>
                <a:gd name="connsiteY24" fmla="*/ 703742 h 703742"/>
                <a:gd name="connsiteX25" fmla="*/ 2949435 w 4732657"/>
                <a:gd name="connsiteY25" fmla="*/ 703742 h 703742"/>
                <a:gd name="connsiteX26" fmla="*/ 1409944 w 4732657"/>
                <a:gd name="connsiteY26" fmla="*/ 703742 h 703742"/>
                <a:gd name="connsiteX27" fmla="*/ 0 w 4732657"/>
                <a:gd name="connsiteY27" fmla="*/ 703742 h 70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732657" h="703742">
                  <a:moveTo>
                    <a:pt x="152332" y="43963"/>
                  </a:moveTo>
                  <a:lnTo>
                    <a:pt x="152332" y="44234"/>
                  </a:lnTo>
                  <a:lnTo>
                    <a:pt x="143899" y="44234"/>
                  </a:lnTo>
                  <a:lnTo>
                    <a:pt x="143899" y="659507"/>
                  </a:lnTo>
                  <a:lnTo>
                    <a:pt x="1409944" y="659507"/>
                  </a:lnTo>
                  <a:lnTo>
                    <a:pt x="1409944" y="655963"/>
                  </a:lnTo>
                  <a:lnTo>
                    <a:pt x="1553843" y="655963"/>
                  </a:lnTo>
                  <a:lnTo>
                    <a:pt x="1553843" y="659507"/>
                  </a:lnTo>
                  <a:lnTo>
                    <a:pt x="2924218" y="659507"/>
                  </a:lnTo>
                  <a:lnTo>
                    <a:pt x="2968175" y="655963"/>
                  </a:lnTo>
                  <a:lnTo>
                    <a:pt x="3142768" y="655963"/>
                  </a:lnTo>
                  <a:lnTo>
                    <a:pt x="3135196" y="659507"/>
                  </a:lnTo>
                  <a:lnTo>
                    <a:pt x="4334162" y="659507"/>
                  </a:lnTo>
                  <a:cubicBezTo>
                    <a:pt x="4528497" y="659507"/>
                    <a:pt x="4686037" y="533511"/>
                    <a:pt x="4686037" y="378088"/>
                  </a:cubicBezTo>
                  <a:lnTo>
                    <a:pt x="4686037" y="325654"/>
                  </a:lnTo>
                  <a:cubicBezTo>
                    <a:pt x="4686037" y="170230"/>
                    <a:pt x="4528497" y="44234"/>
                    <a:pt x="4334162" y="44234"/>
                  </a:cubicBezTo>
                  <a:lnTo>
                    <a:pt x="4302301" y="44234"/>
                  </a:lnTo>
                  <a:lnTo>
                    <a:pt x="4302301" y="43963"/>
                  </a:lnTo>
                  <a:close/>
                  <a:moveTo>
                    <a:pt x="0" y="0"/>
                  </a:moveTo>
                  <a:lnTo>
                    <a:pt x="1409944" y="0"/>
                  </a:lnTo>
                  <a:lnTo>
                    <a:pt x="2949435" y="0"/>
                  </a:lnTo>
                  <a:lnTo>
                    <a:pt x="4359379" y="0"/>
                  </a:lnTo>
                  <a:cubicBezTo>
                    <a:pt x="4565535" y="0"/>
                    <a:pt x="4732657" y="144113"/>
                    <a:pt x="4732657" y="321885"/>
                  </a:cubicBezTo>
                  <a:lnTo>
                    <a:pt x="4732657" y="381858"/>
                  </a:lnTo>
                  <a:cubicBezTo>
                    <a:pt x="4732657" y="559630"/>
                    <a:pt x="4565535" y="703742"/>
                    <a:pt x="4359379" y="703742"/>
                  </a:cubicBezTo>
                  <a:lnTo>
                    <a:pt x="2949435" y="703742"/>
                  </a:lnTo>
                  <a:lnTo>
                    <a:pt x="1409944" y="703742"/>
                  </a:lnTo>
                  <a:lnTo>
                    <a:pt x="0" y="70374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80000" tIns="0" rIns="180000" bIns="0" anchor="ctr">
              <a:normAutofit/>
            </a:bodyPr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b="1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endParaRPr>
            </a:p>
          </p:txBody>
        </p:sp>
        <p:grpSp>
          <p:nvGrpSpPr>
            <p:cNvPr id="10" name="MH_Others_1"/>
            <p:cNvGrpSpPr/>
            <p:nvPr>
              <p:custDataLst>
                <p:tags r:id="rId4"/>
              </p:custDataLst>
            </p:nvPr>
          </p:nvGrpSpPr>
          <p:grpSpPr bwMode="auto">
            <a:xfrm rot="5400000">
              <a:off x="3115667" y="2909702"/>
              <a:ext cx="64456" cy="288075"/>
              <a:chOff x="1378212" y="909628"/>
              <a:chExt cx="177419" cy="553852"/>
            </a:xfrm>
          </p:grpSpPr>
          <p:sp>
            <p:nvSpPr>
              <p:cNvPr id="11" name="椭圆 10"/>
              <p:cNvSpPr/>
              <p:nvPr/>
            </p:nvSpPr>
            <p:spPr>
              <a:xfrm rot="4460462">
                <a:off x="1378405" y="1286257"/>
                <a:ext cx="177030" cy="17741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50">
                  <a:latin typeface="Arial" panose="020B0604020202020204" pitchFamily="34" charset="0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4460462">
                <a:off x="1393583" y="894261"/>
                <a:ext cx="146682" cy="17741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50">
                  <a:latin typeface="Arial" panose="020B0604020202020204" pitchFamily="34" charset="0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3" name="组合 11"/>
              <p:cNvGrpSpPr/>
              <p:nvPr/>
            </p:nvGrpSpPr>
            <p:grpSpPr bwMode="auto">
              <a:xfrm rot="5441149">
                <a:off x="1224813" y="1132570"/>
                <a:ext cx="481266" cy="136526"/>
                <a:chOff x="4345373" y="2103008"/>
                <a:chExt cx="433998" cy="113793"/>
              </a:xfrm>
            </p:grpSpPr>
            <p:sp>
              <p:nvSpPr>
                <p:cNvPr id="14" name="椭圆 13"/>
                <p:cNvSpPr/>
                <p:nvPr/>
              </p:nvSpPr>
              <p:spPr>
                <a:xfrm>
                  <a:off x="4683481" y="2103008"/>
                  <a:ext cx="95890" cy="107635"/>
                </a:xfrm>
                <a:prstGeom prst="ellipse">
                  <a:avLst/>
                </a:prstGeom>
                <a:gradFill flip="none" rotWithShape="1">
                  <a:gsLst>
                    <a:gs pos="51000">
                      <a:schemeClr val="tx1">
                        <a:lumMod val="65000"/>
                        <a:lumOff val="35000"/>
                      </a:schemeClr>
                    </a:gs>
                    <a:gs pos="20000">
                      <a:schemeClr val="bg1">
                        <a:lumMod val="50000"/>
                      </a:schemeClr>
                    </a:gs>
                    <a:gs pos="86000">
                      <a:schemeClr val="bg1">
                        <a:lumMod val="65000"/>
                      </a:scheme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050">
                    <a:latin typeface="Arial" panose="020B0604020202020204" pitchFamily="34" charset="0"/>
                    <a:ea typeface="黑体" panose="02010609060101010101" pitchFamily="49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5" name="椭圆 14"/>
                <p:cNvSpPr/>
                <p:nvPr/>
              </p:nvSpPr>
              <p:spPr>
                <a:xfrm>
                  <a:off x="4345373" y="2108296"/>
                  <a:ext cx="95890" cy="107635"/>
                </a:xfrm>
                <a:prstGeom prst="ellipse">
                  <a:avLst/>
                </a:prstGeom>
                <a:gradFill flip="none" rotWithShape="1">
                  <a:gsLst>
                    <a:gs pos="51000">
                      <a:schemeClr val="tx1">
                        <a:lumMod val="65000"/>
                        <a:lumOff val="35000"/>
                      </a:schemeClr>
                    </a:gs>
                    <a:gs pos="20000">
                      <a:schemeClr val="bg1">
                        <a:lumMod val="50000"/>
                      </a:schemeClr>
                    </a:gs>
                    <a:gs pos="86000">
                      <a:schemeClr val="bg1">
                        <a:lumMod val="65000"/>
                      </a:scheme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050">
                    <a:latin typeface="Arial" panose="020B0604020202020204" pitchFamily="34" charset="0"/>
                    <a:ea typeface="黑体" panose="02010609060101010101" pitchFamily="49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6" name="矩形 15"/>
                <p:cNvSpPr/>
                <p:nvPr/>
              </p:nvSpPr>
              <p:spPr>
                <a:xfrm>
                  <a:off x="4372940" y="2144920"/>
                  <a:ext cx="360333" cy="71881"/>
                </a:xfrm>
                <a:prstGeom prst="rect">
                  <a:avLst/>
                </a:prstGeom>
                <a:gradFill flip="none" rotWithShape="1">
                  <a:gsLst>
                    <a:gs pos="57000">
                      <a:schemeClr val="bg1">
                        <a:lumMod val="85000"/>
                      </a:schemeClr>
                    </a:gs>
                    <a:gs pos="9000">
                      <a:schemeClr val="tx1">
                        <a:lumMod val="85000"/>
                        <a:lumOff val="15000"/>
                      </a:schemeClr>
                    </a:gs>
                    <a:gs pos="98000">
                      <a:schemeClr val="tx1">
                        <a:lumMod val="85000"/>
                        <a:lumOff val="15000"/>
                      </a:schemeClr>
                    </a:gs>
                  </a:gsLst>
                  <a:path path="rect">
                    <a:fillToRect t="100000" r="100000"/>
                  </a:path>
                  <a:tileRect l="-100000" b="-10000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050">
                    <a:latin typeface="Arial" panose="020B0604020202020204" pitchFamily="34" charset="0"/>
                    <a:ea typeface="黑体" panose="02010609060101010101" pitchFamily="49" charset="-122"/>
                    <a:cs typeface="Times New Roman" panose="02020603050405020304" pitchFamily="18" charset="0"/>
                  </a:endParaRPr>
                </a:p>
              </p:txBody>
            </p:sp>
          </p:grpSp>
        </p:grpSp>
        <p:grpSp>
          <p:nvGrpSpPr>
            <p:cNvPr id="17" name="MH_Others_2"/>
            <p:cNvGrpSpPr/>
            <p:nvPr>
              <p:custDataLst>
                <p:tags r:id="rId5"/>
              </p:custDataLst>
            </p:nvPr>
          </p:nvGrpSpPr>
          <p:grpSpPr bwMode="auto">
            <a:xfrm rot="5400000">
              <a:off x="3097254" y="3238384"/>
              <a:ext cx="65770" cy="289389"/>
              <a:chOff x="1378217" y="929858"/>
              <a:chExt cx="177417" cy="553851"/>
            </a:xfrm>
          </p:grpSpPr>
          <p:sp>
            <p:nvSpPr>
              <p:cNvPr id="18" name="椭圆 17"/>
              <p:cNvSpPr/>
              <p:nvPr/>
            </p:nvSpPr>
            <p:spPr>
              <a:xfrm rot="4460462">
                <a:off x="1378812" y="1306889"/>
                <a:ext cx="176225" cy="177416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50">
                  <a:latin typeface="Arial" panose="020B0604020202020204" pitchFamily="34" charset="0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" name="椭圆 18"/>
              <p:cNvSpPr/>
              <p:nvPr/>
            </p:nvSpPr>
            <p:spPr>
              <a:xfrm rot="4460462">
                <a:off x="1393918" y="914158"/>
                <a:ext cx="146015" cy="177416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50">
                  <a:latin typeface="Arial" panose="020B0604020202020204" pitchFamily="34" charset="0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0" name="组合 18"/>
              <p:cNvGrpSpPr/>
              <p:nvPr/>
            </p:nvGrpSpPr>
            <p:grpSpPr bwMode="auto">
              <a:xfrm rot="5441149">
                <a:off x="1224813" y="1132570"/>
                <a:ext cx="481266" cy="136526"/>
                <a:chOff x="4345373" y="2103031"/>
                <a:chExt cx="433988" cy="125247"/>
              </a:xfrm>
            </p:grpSpPr>
            <p:sp>
              <p:nvSpPr>
                <p:cNvPr id="21" name="椭圆 20"/>
                <p:cNvSpPr/>
                <p:nvPr/>
              </p:nvSpPr>
              <p:spPr>
                <a:xfrm>
                  <a:off x="4683473" y="2103031"/>
                  <a:ext cx="95888" cy="107637"/>
                </a:xfrm>
                <a:prstGeom prst="ellipse">
                  <a:avLst/>
                </a:prstGeom>
                <a:gradFill flip="none" rotWithShape="1">
                  <a:gsLst>
                    <a:gs pos="51000">
                      <a:schemeClr val="tx1">
                        <a:lumMod val="65000"/>
                        <a:lumOff val="35000"/>
                      </a:schemeClr>
                    </a:gs>
                    <a:gs pos="20000">
                      <a:schemeClr val="bg1">
                        <a:lumMod val="50000"/>
                      </a:schemeClr>
                    </a:gs>
                    <a:gs pos="86000">
                      <a:schemeClr val="bg1">
                        <a:lumMod val="65000"/>
                      </a:scheme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050">
                    <a:latin typeface="Arial" panose="020B0604020202020204" pitchFamily="34" charset="0"/>
                    <a:ea typeface="黑体" panose="02010609060101010101" pitchFamily="49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2" name="椭圆 21"/>
                <p:cNvSpPr/>
                <p:nvPr/>
              </p:nvSpPr>
              <p:spPr>
                <a:xfrm>
                  <a:off x="4345373" y="2108314"/>
                  <a:ext cx="95889" cy="107636"/>
                </a:xfrm>
                <a:prstGeom prst="ellipse">
                  <a:avLst/>
                </a:prstGeom>
                <a:gradFill flip="none" rotWithShape="1">
                  <a:gsLst>
                    <a:gs pos="51000">
                      <a:schemeClr val="tx1">
                        <a:lumMod val="65000"/>
                        <a:lumOff val="35000"/>
                      </a:schemeClr>
                    </a:gs>
                    <a:gs pos="20000">
                      <a:schemeClr val="bg1">
                        <a:lumMod val="50000"/>
                      </a:schemeClr>
                    </a:gs>
                    <a:gs pos="86000">
                      <a:schemeClr val="bg1">
                        <a:lumMod val="65000"/>
                      </a:scheme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050">
                    <a:latin typeface="Arial" panose="020B0604020202020204" pitchFamily="34" charset="0"/>
                    <a:ea typeface="黑体" panose="02010609060101010101" pitchFamily="49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3" name="矩形 22"/>
                <p:cNvSpPr/>
                <p:nvPr/>
              </p:nvSpPr>
              <p:spPr>
                <a:xfrm>
                  <a:off x="4409119" y="2154899"/>
                  <a:ext cx="360965" cy="73379"/>
                </a:xfrm>
                <a:prstGeom prst="rect">
                  <a:avLst/>
                </a:prstGeom>
                <a:gradFill flip="none" rotWithShape="1">
                  <a:gsLst>
                    <a:gs pos="57000">
                      <a:schemeClr val="bg1">
                        <a:lumMod val="85000"/>
                      </a:schemeClr>
                    </a:gs>
                    <a:gs pos="9000">
                      <a:schemeClr val="tx1">
                        <a:lumMod val="85000"/>
                        <a:lumOff val="15000"/>
                      </a:schemeClr>
                    </a:gs>
                    <a:gs pos="98000">
                      <a:schemeClr val="tx1">
                        <a:lumMod val="85000"/>
                        <a:lumOff val="15000"/>
                      </a:schemeClr>
                    </a:gs>
                  </a:gsLst>
                  <a:path path="rect">
                    <a:fillToRect t="100000" r="100000"/>
                  </a:path>
                  <a:tileRect l="-100000" b="-10000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050">
                    <a:latin typeface="Arial" panose="020B0604020202020204" pitchFamily="34" charset="0"/>
                    <a:ea typeface="黑体" panose="02010609060101010101" pitchFamily="49" charset="-122"/>
                    <a:cs typeface="Times New Roman" panose="02020603050405020304" pitchFamily="18" charset="0"/>
                  </a:endParaRPr>
                </a:p>
              </p:txBody>
            </p:sp>
          </p:grp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6987" y="3246120"/>
            <a:ext cx="6211393" cy="1055433"/>
          </a:xfrm>
        </p:spPr>
        <p:txBody>
          <a:bodyPr anchor="ctr" anchorCtr="0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86987" y="4347273"/>
            <a:ext cx="6211393" cy="8190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D7488083-FC3C-42ED-87BA-3862EE1256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D39C5AD4-4321-4CA7-A702-AD0741002F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354667"/>
            <a:ext cx="5181600" cy="4822296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tx1"/>
                </a:solidFill>
              </a:defRPr>
            </a:lvl2pPr>
            <a:lvl3pPr marL="914400" indent="0">
              <a:buNone/>
              <a:defRPr>
                <a:solidFill>
                  <a:schemeClr val="tx1"/>
                </a:solidFill>
              </a:defRPr>
            </a:lvl3pPr>
            <a:lvl4pPr marL="1371600" indent="0">
              <a:buNone/>
              <a:defRPr>
                <a:solidFill>
                  <a:schemeClr val="tx1"/>
                </a:solidFill>
              </a:defRPr>
            </a:lvl4pPr>
            <a:lvl5pPr marL="18288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354667"/>
            <a:ext cx="5181600" cy="4822296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tx1"/>
                </a:solidFill>
              </a:defRPr>
            </a:lvl2pPr>
            <a:lvl3pPr marL="914400" indent="0">
              <a:buNone/>
              <a:defRPr>
                <a:solidFill>
                  <a:schemeClr val="tx1"/>
                </a:solidFill>
              </a:defRPr>
            </a:lvl3pPr>
            <a:lvl4pPr marL="1371600" indent="0">
              <a:buNone/>
              <a:defRPr>
                <a:solidFill>
                  <a:schemeClr val="tx1"/>
                </a:solidFill>
              </a:defRPr>
            </a:lvl4pPr>
            <a:lvl5pPr marL="18288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88083-FC3C-42ED-87BA-3862EE1256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C5AD4-4321-4CA7-A702-AD0741002F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12726"/>
            <a:ext cx="10515600" cy="820208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376363"/>
            <a:ext cx="5157787" cy="68950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184400"/>
            <a:ext cx="5157787" cy="40052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376363"/>
            <a:ext cx="5183188" cy="68950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184400"/>
            <a:ext cx="5183188" cy="40052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88083-FC3C-42ED-87BA-3862EE1256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C5AD4-4321-4CA7-A702-AD0741002F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200" y="2797985"/>
            <a:ext cx="5867400" cy="1092361"/>
          </a:xfrm>
        </p:spPr>
        <p:txBody>
          <a:bodyPr>
            <a:noAutofit/>
          </a:bodyPr>
          <a:lstStyle>
            <a:lvl1pPr algn="ctr">
              <a:defRPr sz="8800" b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zh-CN" altLang="en-US" dirty="0" smtClean="0"/>
              <a:t>编辑标题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98FD3-90C1-4B0C-893A-DD715C1D45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982EB-2212-4191-BD22-E44812746432}" type="slidenum">
              <a:rPr lang="zh-CN" altLang="en-US" smtClean="0"/>
            </a:fld>
            <a:endParaRPr lang="zh-CN" altLang="en-US"/>
          </a:p>
        </p:txBody>
      </p:sp>
      <p:sp>
        <p:nvSpPr>
          <p:cNvPr id="7" name="空心弧 2"/>
          <p:cNvSpPr/>
          <p:nvPr/>
        </p:nvSpPr>
        <p:spPr bwMode="auto">
          <a:xfrm rot="7086271">
            <a:off x="7112507" y="2176091"/>
            <a:ext cx="2244710" cy="2244710"/>
          </a:xfrm>
          <a:custGeom>
            <a:avLst/>
            <a:gdLst>
              <a:gd name="T0" fmla="*/ 719254 w 1482725"/>
              <a:gd name="T1" fmla="*/ 1482395 h 1482725"/>
              <a:gd name="T2" fmla="*/ 18905 w 1482725"/>
              <a:gd name="T3" fmla="*/ 907716 h 1482725"/>
              <a:gd name="T4" fmla="*/ 397400 w 1482725"/>
              <a:gd name="T5" fmla="*/ 84620 h 1482725"/>
              <a:gd name="T6" fmla="*/ 1289534 w 1482725"/>
              <a:gd name="T7" fmla="*/ 242235 h 1482725"/>
              <a:gd name="T8" fmla="*/ 1363085 w 1482725"/>
              <a:gd name="T9" fmla="*/ 1145194 h 1482725"/>
              <a:gd name="T10" fmla="*/ 1349991 w 1482725"/>
              <a:gd name="T11" fmla="*/ 1136690 h 1482725"/>
              <a:gd name="T12" fmla="*/ 1277989 w 1482725"/>
              <a:gd name="T13" fmla="*/ 252748 h 1482725"/>
              <a:gd name="T14" fmla="*/ 404645 w 1482725"/>
              <a:gd name="T15" fmla="*/ 98453 h 1482725"/>
              <a:gd name="T16" fmla="*/ 34121 w 1482725"/>
              <a:gd name="T17" fmla="*/ 904213 h 1482725"/>
              <a:gd name="T18" fmla="*/ 719720 w 1482725"/>
              <a:gd name="T19" fmla="*/ 1466788 h 1482725"/>
              <a:gd name="T20" fmla="*/ 719254 w 1482725"/>
              <a:gd name="T21" fmla="*/ 1482395 h 1482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482725" h="1482725">
                <a:moveTo>
                  <a:pt x="719254" y="1482395"/>
                </a:moveTo>
                <a:cubicBezTo>
                  <a:pt x="382299" y="1472342"/>
                  <a:pt x="94548" y="1236225"/>
                  <a:pt x="18905" y="907716"/>
                </a:cubicBezTo>
                <a:cubicBezTo>
                  <a:pt x="-56738" y="579208"/>
                  <a:pt x="98774" y="241023"/>
                  <a:pt x="397400" y="84620"/>
                </a:cubicBezTo>
                <a:cubicBezTo>
                  <a:pt x="696026" y="-71783"/>
                  <a:pt x="1062576" y="-7024"/>
                  <a:pt x="1289534" y="242235"/>
                </a:cubicBezTo>
                <a:cubicBezTo>
                  <a:pt x="1516492" y="491494"/>
                  <a:pt x="1546711" y="862491"/>
                  <a:pt x="1363085" y="1145194"/>
                </a:cubicBezTo>
                <a:lnTo>
                  <a:pt x="1349991" y="1136690"/>
                </a:lnTo>
                <a:cubicBezTo>
                  <a:pt x="1529750" y="859941"/>
                  <a:pt x="1500167" y="496757"/>
                  <a:pt x="1277989" y="252748"/>
                </a:cubicBezTo>
                <a:cubicBezTo>
                  <a:pt x="1055811" y="8739"/>
                  <a:pt x="696982" y="-54656"/>
                  <a:pt x="404645" y="98453"/>
                </a:cubicBezTo>
                <a:cubicBezTo>
                  <a:pt x="112308" y="251562"/>
                  <a:pt x="-39929" y="582624"/>
                  <a:pt x="34121" y="904213"/>
                </a:cubicBezTo>
                <a:cubicBezTo>
                  <a:pt x="108171" y="1225803"/>
                  <a:pt x="389862" y="1456947"/>
                  <a:pt x="719720" y="1466788"/>
                </a:cubicBezTo>
                <a:cubicBezTo>
                  <a:pt x="719565" y="1471990"/>
                  <a:pt x="719409" y="1477193"/>
                  <a:pt x="719254" y="1482395"/>
                </a:cubicBezTo>
                <a:close/>
              </a:path>
            </a:pathLst>
          </a:custGeom>
          <a:solidFill>
            <a:schemeClr val="accent1"/>
          </a:solidFill>
          <a:ln w="3175" cap="flat" cmpd="sng">
            <a:solidFill>
              <a:schemeClr val="accent1"/>
            </a:solidFill>
            <a:round/>
          </a:ln>
        </p:spPr>
        <p:txBody>
          <a:bodyPr anchor="ctr">
            <a:normAutofit/>
          </a:bodyPr>
          <a:lstStyle/>
          <a:p>
            <a:endParaRPr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3" hasCustomPrompt="1"/>
          </p:nvPr>
        </p:nvSpPr>
        <p:spPr>
          <a:xfrm>
            <a:off x="3965711" y="3911077"/>
            <a:ext cx="3422378" cy="500903"/>
          </a:xfrm>
        </p:spPr>
        <p:txBody>
          <a:bodyPr anchor="ctr" anchorCtr="0"/>
          <a:lstStyle>
            <a:lvl1pPr marL="0" indent="0" algn="dist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 smtClean="0"/>
              <a:t>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88083-FC3C-42ED-87BA-3862EE1256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C5AD4-4321-4CA7-A702-AD0741002F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7" y="1236616"/>
            <a:ext cx="4165200" cy="1266287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1236616"/>
            <a:ext cx="6170400" cy="506968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502904"/>
            <a:ext cx="41652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10041466" y="1211579"/>
            <a:ext cx="1312333" cy="4965383"/>
          </a:xfrm>
        </p:spPr>
        <p:txBody>
          <a:bodyPr vert="eaVert"/>
          <a:lstStyle/>
          <a:p>
            <a:r>
              <a:rPr lang="zh-CN" altLang="en-US" dirty="0" smtClean="0"/>
              <a:t>编辑标题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211579"/>
            <a:ext cx="9067800" cy="496538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88083-FC3C-42ED-87BA-3862EE1256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C5AD4-4321-4CA7-A702-AD0741002F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tx1"/>
                </a:solidFill>
              </a:defRPr>
            </a:lvl2pPr>
            <a:lvl3pPr marL="914400" indent="0">
              <a:buNone/>
              <a:defRPr>
                <a:solidFill>
                  <a:schemeClr val="tx1"/>
                </a:solidFill>
              </a:defRPr>
            </a:lvl3pPr>
            <a:lvl4pPr marL="1371600" indent="0">
              <a:buNone/>
              <a:defRPr>
                <a:solidFill>
                  <a:schemeClr val="tx1"/>
                </a:solidFill>
              </a:defRPr>
            </a:lvl4pPr>
            <a:lvl5pPr marL="18288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BD5F9-081B-4062-9F80-0E315FE959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84178-5E95-48FE-8FA5-5746B77908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</p:spPr>
        <p:txBody>
          <a:bodyPr/>
          <a:lstStyle/>
          <a:p>
            <a:fld id="{13D0CE79-49FB-443D-BEF8-6B709DE8FD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fld id="{EF906490-237C-474C-BA2E-D98840BC1F8F}" type="slidenum">
              <a:rPr lang="zh-CN" altLang="en-US" smtClean="0"/>
            </a:fld>
            <a:endParaRPr lang="zh-CN" altLang="en-US"/>
          </a:p>
        </p:txBody>
      </p:sp>
      <p:sp>
        <p:nvSpPr>
          <p:cNvPr id="9" name="内容占位符 7"/>
          <p:cNvSpPr>
            <a:spLocks noGrp="1"/>
          </p:cNvSpPr>
          <p:nvPr>
            <p:ph sz="quarter" idx="13"/>
          </p:nvPr>
        </p:nvSpPr>
        <p:spPr>
          <a:xfrm>
            <a:off x="838201" y="1257300"/>
            <a:ext cx="10515601" cy="496411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4891" y="1843552"/>
            <a:ext cx="8022218" cy="1917654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4891" y="3890179"/>
            <a:ext cx="8022218" cy="1008449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BD5F9-081B-4062-9F80-0E315FE959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84178-5E95-48FE-8FA5-5746B779089E}" type="slidenum">
              <a:rPr lang="zh-CN" altLang="en-US" smtClean="0"/>
            </a:fld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209800" y="3800971"/>
            <a:ext cx="8022218" cy="824400"/>
          </a:xfrm>
          <a:prstGeom prst="rect">
            <a:avLst/>
          </a:prstGeom>
          <a:blipFill dpi="0" rotWithShape="1">
            <a:blip r:embed="rId2"/>
            <a:srcRect/>
            <a:stretch>
              <a:fillRect t="-1000"/>
            </a:stretch>
          </a:blipFill>
        </p:spPr>
        <p:txBody>
          <a:bodyPr vert="horz" lIns="91440" tIns="45720" rIns="91440" bIns="45720" rtlCol="0" anchor="t" anchorCtr="0">
            <a:normAutofit/>
          </a:bodyPr>
          <a:lstStyle>
            <a:defPPr>
              <a:defRPr lang="zh-CN"/>
            </a:defPPr>
            <a:lvl1pPr marL="0" indent="0" algn="ctr" defTabSz="91440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None/>
              <a:defRPr sz="160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indent="0" defTabSz="914400" eaLnBrk="1" latinLnBrk="0" hangingPunct="1">
              <a:lnSpc>
                <a:spcPct val="90000"/>
              </a:lnSpc>
              <a:spcBef>
                <a:spcPts val="500"/>
              </a:spcBef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2pPr>
            <a:lvl3pPr indent="0" defTabSz="914400" eaLnBrk="1" latinLnBrk="0" hangingPunct="1">
              <a:lnSpc>
                <a:spcPct val="90000"/>
              </a:lnSpc>
              <a:spcBef>
                <a:spcPts val="5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3pPr>
            <a:lvl4pPr indent="0" defTabSz="914400" eaLnBrk="1" latinLnBrk="0" hangingPunct="1">
              <a:lnSpc>
                <a:spcPct val="90000"/>
              </a:lnSpc>
              <a:spcBef>
                <a:spcPts val="500"/>
              </a:spcBef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4pPr>
            <a:lvl5pPr indent="0" defTabSz="914400" eaLnBrk="1" latinLnBrk="0" hangingPunct="1">
              <a:lnSpc>
                <a:spcPct val="90000"/>
              </a:lnSpc>
              <a:spcBef>
                <a:spcPts val="500"/>
              </a:spcBef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9pPr>
          </a:lstStyle>
          <a:p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0304" y="2009099"/>
            <a:ext cx="4662191" cy="412513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89934" y="2009099"/>
            <a:ext cx="4662191" cy="412513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BD5F9-081B-4062-9F80-0E315FE959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84178-5E95-48FE-8FA5-5746B77908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095270"/>
            <a:ext cx="10515600" cy="595418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51499"/>
            <a:ext cx="5157787" cy="6572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469535"/>
            <a:ext cx="5157787" cy="3720128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751499"/>
            <a:ext cx="5183188" cy="6572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469535"/>
            <a:ext cx="5183188" cy="372012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BD5F9-081B-4062-9F80-0E315FE959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84178-5E95-48FE-8FA5-5746B77908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3615085" y="948085"/>
            <a:ext cx="4961831" cy="4961831"/>
            <a:chOff x="3593148" y="948085"/>
            <a:chExt cx="4961831" cy="4961831"/>
          </a:xfrm>
        </p:grpSpPr>
        <p:sp>
          <p:nvSpPr>
            <p:cNvPr id="11" name="椭圆 2"/>
            <p:cNvSpPr>
              <a:spLocks noChangeArrowheads="1"/>
            </p:cNvSpPr>
            <p:nvPr/>
          </p:nvSpPr>
          <p:spPr bwMode="auto">
            <a:xfrm>
              <a:off x="3754015" y="1108952"/>
              <a:ext cx="4638007" cy="4640097"/>
            </a:xfrm>
            <a:prstGeom prst="ellipse">
              <a:avLst/>
            </a:prstGeom>
            <a:solidFill>
              <a:srgbClr val="FFC2E0"/>
            </a:solidFill>
            <a:ln w="3175" cmpd="sng">
              <a:solidFill>
                <a:srgbClr val="FF85C2"/>
              </a:solidFill>
              <a:round/>
            </a:ln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itchFamily="49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椭圆 3"/>
            <p:cNvSpPr>
              <a:spLocks noChangeArrowheads="1"/>
            </p:cNvSpPr>
            <p:nvPr/>
          </p:nvSpPr>
          <p:spPr bwMode="auto">
            <a:xfrm>
              <a:off x="3593148" y="948085"/>
              <a:ext cx="4961831" cy="4961831"/>
            </a:xfrm>
            <a:prstGeom prst="ellipse">
              <a:avLst/>
            </a:prstGeom>
            <a:noFill/>
            <a:ln w="3175" cmpd="sng">
              <a:solidFill>
                <a:srgbClr val="FF85C2"/>
              </a:solidFill>
              <a:prstDash val="sysDash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itchFamily="49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13" name="圆角矩形 4"/>
          <p:cNvSpPr>
            <a:spLocks noChangeArrowheads="1"/>
          </p:cNvSpPr>
          <p:nvPr/>
        </p:nvSpPr>
        <p:spPr bwMode="auto">
          <a:xfrm>
            <a:off x="3150239" y="2834625"/>
            <a:ext cx="5891522" cy="95894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0" tIns="0" rIns="0" bIns="0" anchor="ctr">
            <a:normAutofit fontScale="85000" lnSpcReduction="20000"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9pPr>
          </a:lstStyle>
          <a:p>
            <a:pPr algn="ctr" eaLnBrk="1" hangingPunct="1"/>
            <a:endParaRPr lang="zh-CN" altLang="en-US" sz="6000" dirty="0">
              <a:solidFill>
                <a:srgbClr val="FFFFFF"/>
              </a:solidFill>
              <a:ea typeface="黑体" panose="02010609060101010101" pitchFamily="49" charset="-122"/>
            </a:endParaRPr>
          </a:p>
        </p:txBody>
      </p:sp>
      <p:sp>
        <p:nvSpPr>
          <p:cNvPr id="14" name="KSO_Shape"/>
          <p:cNvSpPr/>
          <p:nvPr/>
        </p:nvSpPr>
        <p:spPr bwMode="auto">
          <a:xfrm>
            <a:off x="5669805" y="4075605"/>
            <a:ext cx="1151144" cy="1391402"/>
          </a:xfrm>
          <a:custGeom>
            <a:avLst/>
            <a:gdLst>
              <a:gd name="T0" fmla="*/ 86328 w 968375"/>
              <a:gd name="T1" fmla="*/ 968447 h 1170887"/>
              <a:gd name="T2" fmla="*/ 416627 w 968375"/>
              <a:gd name="T3" fmla="*/ 1114654 h 1170887"/>
              <a:gd name="T4" fmla="*/ 743172 w 968375"/>
              <a:gd name="T5" fmla="*/ 975945 h 1170887"/>
              <a:gd name="T6" fmla="*/ 791966 w 968375"/>
              <a:gd name="T7" fmla="*/ 998438 h 1170887"/>
              <a:gd name="T8" fmla="*/ 416627 w 968375"/>
              <a:gd name="T9" fmla="*/ 1170887 h 1170887"/>
              <a:gd name="T10" fmla="*/ 33780 w 968375"/>
              <a:gd name="T11" fmla="*/ 990941 h 1170887"/>
              <a:gd name="T12" fmla="*/ 86328 w 968375"/>
              <a:gd name="T13" fmla="*/ 968447 h 1170887"/>
              <a:gd name="T14" fmla="*/ 870787 w 968375"/>
              <a:gd name="T15" fmla="*/ 619801 h 1170887"/>
              <a:gd name="T16" fmla="*/ 968375 w 968375"/>
              <a:gd name="T17" fmla="*/ 739765 h 1170887"/>
              <a:gd name="T18" fmla="*/ 844513 w 968375"/>
              <a:gd name="T19" fmla="*/ 863478 h 1170887"/>
              <a:gd name="T20" fmla="*/ 799473 w 968375"/>
              <a:gd name="T21" fmla="*/ 855981 h 1170887"/>
              <a:gd name="T22" fmla="*/ 829500 w 968375"/>
              <a:gd name="T23" fmla="*/ 807245 h 1170887"/>
              <a:gd name="T24" fmla="*/ 844513 w 968375"/>
              <a:gd name="T25" fmla="*/ 810994 h 1170887"/>
              <a:gd name="T26" fmla="*/ 912074 w 968375"/>
              <a:gd name="T27" fmla="*/ 739765 h 1170887"/>
              <a:gd name="T28" fmla="*/ 867034 w 968375"/>
              <a:gd name="T29" fmla="*/ 676034 h 1170887"/>
              <a:gd name="T30" fmla="*/ 870787 w 968375"/>
              <a:gd name="T31" fmla="*/ 619801 h 1170887"/>
              <a:gd name="T32" fmla="*/ 821993 w 968375"/>
              <a:gd name="T33" fmla="*/ 537325 h 1170887"/>
              <a:gd name="T34" fmla="*/ 829500 w 968375"/>
              <a:gd name="T35" fmla="*/ 612303 h 1170887"/>
              <a:gd name="T36" fmla="*/ 416627 w 968375"/>
              <a:gd name="T37" fmla="*/ 1024681 h 1170887"/>
              <a:gd name="T38" fmla="*/ 0 w 968375"/>
              <a:gd name="T39" fmla="*/ 612303 h 1170887"/>
              <a:gd name="T40" fmla="*/ 7507 w 968375"/>
              <a:gd name="T41" fmla="*/ 544823 h 1170887"/>
              <a:gd name="T42" fmla="*/ 416627 w 968375"/>
              <a:gd name="T43" fmla="*/ 758510 h 1170887"/>
              <a:gd name="T44" fmla="*/ 821993 w 968375"/>
              <a:gd name="T45" fmla="*/ 544823 h 1170887"/>
              <a:gd name="T46" fmla="*/ 821993 w 968375"/>
              <a:gd name="T47" fmla="*/ 537325 h 1170887"/>
              <a:gd name="T48" fmla="*/ 416627 w 968375"/>
              <a:gd name="T49" fmla="*/ 372374 h 1170887"/>
              <a:gd name="T50" fmla="*/ 776952 w 968375"/>
              <a:gd name="T51" fmla="*/ 544823 h 1170887"/>
              <a:gd name="T52" fmla="*/ 773199 w 968375"/>
              <a:gd name="T53" fmla="*/ 571065 h 1170887"/>
              <a:gd name="T54" fmla="*/ 416627 w 968375"/>
              <a:gd name="T55" fmla="*/ 451101 h 1170887"/>
              <a:gd name="T56" fmla="*/ 56301 w 968375"/>
              <a:gd name="T57" fmla="*/ 571065 h 1170887"/>
              <a:gd name="T58" fmla="*/ 52547 w 968375"/>
              <a:gd name="T59" fmla="*/ 544823 h 1170887"/>
              <a:gd name="T60" fmla="*/ 416627 w 968375"/>
              <a:gd name="T61" fmla="*/ 372374 h 1170887"/>
              <a:gd name="T62" fmla="*/ 543902 w 968375"/>
              <a:gd name="T63" fmla="*/ 62096 h 1170887"/>
              <a:gd name="T64" fmla="*/ 554238 w 968375"/>
              <a:gd name="T65" fmla="*/ 372576 h 1170887"/>
              <a:gd name="T66" fmla="*/ 543902 w 968375"/>
              <a:gd name="T67" fmla="*/ 62096 h 1170887"/>
              <a:gd name="T68" fmla="*/ 275155 w 968375"/>
              <a:gd name="T69" fmla="*/ 41398 h 1170887"/>
              <a:gd name="T70" fmla="*/ 285491 w 968375"/>
              <a:gd name="T71" fmla="*/ 351878 h 1170887"/>
              <a:gd name="T72" fmla="*/ 275155 w 968375"/>
              <a:gd name="T73" fmla="*/ 41398 h 1170887"/>
              <a:gd name="T74" fmla="*/ 409528 w 968375"/>
              <a:gd name="T75" fmla="*/ 0 h 1170887"/>
              <a:gd name="T76" fmla="*/ 419865 w 968375"/>
              <a:gd name="T77" fmla="*/ 310480 h 1170887"/>
              <a:gd name="T78" fmla="*/ 409528 w 968375"/>
              <a:gd name="T79" fmla="*/ 0 h 11708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968375" h="1170887">
                <a:moveTo>
                  <a:pt x="86328" y="968447"/>
                </a:moveTo>
                <a:cubicBezTo>
                  <a:pt x="120108" y="1054672"/>
                  <a:pt x="258984" y="1114654"/>
                  <a:pt x="416627" y="1114654"/>
                </a:cubicBezTo>
                <a:cubicBezTo>
                  <a:pt x="566762" y="1114654"/>
                  <a:pt x="701884" y="1058421"/>
                  <a:pt x="743172" y="975945"/>
                </a:cubicBezTo>
                <a:cubicBezTo>
                  <a:pt x="791966" y="998438"/>
                  <a:pt x="791966" y="998438"/>
                  <a:pt x="791966" y="998438"/>
                </a:cubicBezTo>
                <a:cubicBezTo>
                  <a:pt x="743172" y="1103407"/>
                  <a:pt x="589283" y="1170887"/>
                  <a:pt x="416627" y="1170887"/>
                </a:cubicBezTo>
                <a:cubicBezTo>
                  <a:pt x="236464" y="1170887"/>
                  <a:pt x="78821" y="1095909"/>
                  <a:pt x="33780" y="990941"/>
                </a:cubicBezTo>
                <a:cubicBezTo>
                  <a:pt x="86328" y="968447"/>
                  <a:pt x="86328" y="968447"/>
                  <a:pt x="86328" y="968447"/>
                </a:cubicBezTo>
                <a:close/>
                <a:moveTo>
                  <a:pt x="870787" y="619801"/>
                </a:moveTo>
                <a:cubicBezTo>
                  <a:pt x="927088" y="634796"/>
                  <a:pt x="968375" y="683532"/>
                  <a:pt x="968375" y="739765"/>
                </a:cubicBezTo>
                <a:cubicBezTo>
                  <a:pt x="968375" y="810994"/>
                  <a:pt x="912074" y="863478"/>
                  <a:pt x="844513" y="863478"/>
                </a:cubicBezTo>
                <a:cubicBezTo>
                  <a:pt x="829500" y="863478"/>
                  <a:pt x="814486" y="863478"/>
                  <a:pt x="799473" y="855981"/>
                </a:cubicBezTo>
                <a:cubicBezTo>
                  <a:pt x="810733" y="840985"/>
                  <a:pt x="821993" y="822241"/>
                  <a:pt x="829500" y="807245"/>
                </a:cubicBezTo>
                <a:cubicBezTo>
                  <a:pt x="833253" y="807245"/>
                  <a:pt x="840760" y="810994"/>
                  <a:pt x="844513" y="810994"/>
                </a:cubicBezTo>
                <a:cubicBezTo>
                  <a:pt x="882047" y="810994"/>
                  <a:pt x="912074" y="777254"/>
                  <a:pt x="912074" y="739765"/>
                </a:cubicBezTo>
                <a:cubicBezTo>
                  <a:pt x="912074" y="713523"/>
                  <a:pt x="893307" y="687281"/>
                  <a:pt x="867034" y="676034"/>
                </a:cubicBezTo>
                <a:cubicBezTo>
                  <a:pt x="870787" y="661038"/>
                  <a:pt x="870787" y="642294"/>
                  <a:pt x="870787" y="619801"/>
                </a:cubicBezTo>
                <a:close/>
                <a:moveTo>
                  <a:pt x="821993" y="537325"/>
                </a:moveTo>
                <a:cubicBezTo>
                  <a:pt x="825746" y="556070"/>
                  <a:pt x="829500" y="582312"/>
                  <a:pt x="829500" y="612303"/>
                </a:cubicBezTo>
                <a:cubicBezTo>
                  <a:pt x="829500" y="840985"/>
                  <a:pt x="645584" y="1024681"/>
                  <a:pt x="416627" y="1024681"/>
                </a:cubicBezTo>
                <a:cubicBezTo>
                  <a:pt x="187669" y="1024681"/>
                  <a:pt x="0" y="840985"/>
                  <a:pt x="0" y="612303"/>
                </a:cubicBezTo>
                <a:cubicBezTo>
                  <a:pt x="0" y="586061"/>
                  <a:pt x="3753" y="563567"/>
                  <a:pt x="7507" y="544823"/>
                </a:cubicBezTo>
                <a:cubicBezTo>
                  <a:pt x="7507" y="664787"/>
                  <a:pt x="187669" y="758510"/>
                  <a:pt x="416627" y="758510"/>
                </a:cubicBezTo>
                <a:cubicBezTo>
                  <a:pt x="641830" y="758510"/>
                  <a:pt x="821993" y="664787"/>
                  <a:pt x="821993" y="544823"/>
                </a:cubicBezTo>
                <a:cubicBezTo>
                  <a:pt x="821993" y="541074"/>
                  <a:pt x="821993" y="541074"/>
                  <a:pt x="821993" y="537325"/>
                </a:cubicBezTo>
                <a:close/>
                <a:moveTo>
                  <a:pt x="416627" y="372374"/>
                </a:moveTo>
                <a:cubicBezTo>
                  <a:pt x="611803" y="372374"/>
                  <a:pt x="776952" y="451101"/>
                  <a:pt x="776952" y="544823"/>
                </a:cubicBezTo>
                <a:cubicBezTo>
                  <a:pt x="776952" y="556070"/>
                  <a:pt x="776952" y="563567"/>
                  <a:pt x="773199" y="571065"/>
                </a:cubicBezTo>
                <a:cubicBezTo>
                  <a:pt x="716898" y="499836"/>
                  <a:pt x="578023" y="451101"/>
                  <a:pt x="416627" y="451101"/>
                </a:cubicBezTo>
                <a:cubicBezTo>
                  <a:pt x="251477" y="451101"/>
                  <a:pt x="112601" y="499836"/>
                  <a:pt x="56301" y="571065"/>
                </a:cubicBezTo>
                <a:cubicBezTo>
                  <a:pt x="52547" y="563567"/>
                  <a:pt x="52547" y="556070"/>
                  <a:pt x="52547" y="544823"/>
                </a:cubicBezTo>
                <a:cubicBezTo>
                  <a:pt x="52547" y="451101"/>
                  <a:pt x="217696" y="372374"/>
                  <a:pt x="416627" y="372374"/>
                </a:cubicBezTo>
                <a:close/>
                <a:moveTo>
                  <a:pt x="543902" y="62096"/>
                </a:moveTo>
                <a:cubicBezTo>
                  <a:pt x="636930" y="186288"/>
                  <a:pt x="492220" y="196637"/>
                  <a:pt x="554238" y="372576"/>
                </a:cubicBezTo>
                <a:cubicBezTo>
                  <a:pt x="409528" y="155240"/>
                  <a:pt x="585248" y="196637"/>
                  <a:pt x="543902" y="62096"/>
                </a:cubicBezTo>
                <a:close/>
                <a:moveTo>
                  <a:pt x="275155" y="41398"/>
                </a:moveTo>
                <a:cubicBezTo>
                  <a:pt x="368183" y="175939"/>
                  <a:pt x="223472" y="175939"/>
                  <a:pt x="285491" y="351878"/>
                </a:cubicBezTo>
                <a:cubicBezTo>
                  <a:pt x="140780" y="144891"/>
                  <a:pt x="316500" y="186288"/>
                  <a:pt x="275155" y="41398"/>
                </a:cubicBezTo>
                <a:close/>
                <a:moveTo>
                  <a:pt x="409528" y="0"/>
                </a:moveTo>
                <a:cubicBezTo>
                  <a:pt x="502556" y="124192"/>
                  <a:pt x="357846" y="134542"/>
                  <a:pt x="419865" y="310480"/>
                </a:cubicBezTo>
                <a:cubicBezTo>
                  <a:pt x="275155" y="103493"/>
                  <a:pt x="450874" y="144891"/>
                  <a:pt x="409528" y="0"/>
                </a:cubicBezTo>
                <a:close/>
              </a:path>
            </a:pathLst>
          </a:custGeom>
          <a:solidFill>
            <a:srgbClr val="FF85C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754014" y="2834624"/>
            <a:ext cx="4638007" cy="958939"/>
          </a:xfrm>
        </p:spPr>
        <p:txBody>
          <a:bodyPr>
            <a:norm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B1ABD5F9-081B-4062-9F80-0E315FE959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FE184178-5E95-48FE-8FA5-5746B77908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BD5F9-081B-4062-9F80-0E315FE959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84178-5E95-48FE-8FA5-5746B77908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>
            <a:spLocks noChangeArrowheads="1"/>
          </p:cNvSpPr>
          <p:nvPr/>
        </p:nvSpPr>
        <p:spPr bwMode="auto">
          <a:xfrm>
            <a:off x="0" y="83126"/>
            <a:ext cx="12192000" cy="6774873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BD5F9-081B-4062-9F80-0E315FE959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84178-5E95-48FE-8FA5-5746B77908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10329706" y="1055077"/>
            <a:ext cx="1024094" cy="512188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 dirty="0" smtClean="0"/>
              <a:t>编辑标题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1055077"/>
            <a:ext cx="9411119" cy="5121886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BD5F9-081B-4062-9F80-0E315FE959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84178-5E95-48FE-8FA5-5746B77908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2.xml"/><Relationship Id="rId12" Type="http://schemas.openxmlformats.org/officeDocument/2006/relationships/tags" Target="../tags/tag1.xml"/><Relationship Id="rId11" Type="http://schemas.openxmlformats.org/officeDocument/2006/relationships/image" Target="../media/image3.jpe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4" Type="http://schemas.openxmlformats.org/officeDocument/2006/relationships/theme" Target="../theme/theme2.xml"/><Relationship Id="rId13" Type="http://schemas.openxmlformats.org/officeDocument/2006/relationships/tags" Target="../tags/tag8.xml"/><Relationship Id="rId12" Type="http://schemas.openxmlformats.org/officeDocument/2006/relationships/tags" Target="../tags/tag7.xml"/><Relationship Id="rId11" Type="http://schemas.openxmlformats.org/officeDocument/2006/relationships/image" Target="../media/image5.png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387831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1092203"/>
            <a:ext cx="10515600" cy="674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ABD5F9-081B-4062-9F80-0E315FE959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84178-5E95-48FE-8FA5-5746B779089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gradFill>
            <a:gsLst>
              <a:gs pos="100000">
                <a:schemeClr val="accent2">
                  <a:lumMod val="75000"/>
                </a:schemeClr>
              </a:gs>
              <a:gs pos="60000">
                <a:schemeClr val="accent1"/>
              </a:gs>
              <a:gs pos="0">
                <a:schemeClr val="accent3"/>
              </a:gs>
            </a:gsLst>
            <a:path path="circle">
              <a:fillToRect l="50000" t="50000" r="50000" b="50000"/>
            </a:path>
          </a:gra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>
            <a:lumMod val="50000"/>
          </a:schemeClr>
        </a:buClr>
        <a:buFont typeface="Wingdings" panose="05000000000000000000" pitchFamily="2" charset="2"/>
        <a:buChar char="n"/>
        <a:defRPr sz="2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160021"/>
            <a:ext cx="10515600" cy="9829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354668"/>
            <a:ext cx="10515600" cy="48222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488083-FC3C-42ED-87BA-3862EE1256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9C5AD4-4321-4CA7-A702-AD0741002F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1">
              <a:lumMod val="50000"/>
            </a:schemeClr>
          </a:solidFill>
          <a:effectLst>
            <a:outerShdw blurRad="50800" dist="38100" dir="5400000" algn="tl">
              <a:schemeClr val="bg1">
                <a:alpha val="7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>
            <a:lumMod val="50000"/>
          </a:schemeClr>
        </a:buClr>
        <a:buFont typeface="Wingdings" panose="05000000000000000000" pitchFamily="2" charset="2"/>
        <a:buChar char="m"/>
        <a:defRPr sz="24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image" Target="../media/image6.jpeg"/><Relationship Id="rId1" Type="http://schemas.openxmlformats.org/officeDocument/2006/relationships/tags" Target="../tags/tag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.xml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3.xml"/><Relationship Id="rId8" Type="http://schemas.openxmlformats.org/officeDocument/2006/relationships/tags" Target="../tags/tag22.xml"/><Relationship Id="rId79" Type="http://schemas.openxmlformats.org/officeDocument/2006/relationships/notesSlide" Target="../notesSlides/notesSlide3.xml"/><Relationship Id="rId78" Type="http://schemas.openxmlformats.org/officeDocument/2006/relationships/slideLayout" Target="../slideLayouts/slideLayout15.xml"/><Relationship Id="rId77" Type="http://schemas.openxmlformats.org/officeDocument/2006/relationships/tags" Target="../tags/tag91.xml"/><Relationship Id="rId76" Type="http://schemas.openxmlformats.org/officeDocument/2006/relationships/tags" Target="../tags/tag90.xml"/><Relationship Id="rId75" Type="http://schemas.openxmlformats.org/officeDocument/2006/relationships/tags" Target="../tags/tag89.xml"/><Relationship Id="rId74" Type="http://schemas.openxmlformats.org/officeDocument/2006/relationships/tags" Target="../tags/tag88.xml"/><Relationship Id="rId73" Type="http://schemas.openxmlformats.org/officeDocument/2006/relationships/tags" Target="../tags/tag87.xml"/><Relationship Id="rId72" Type="http://schemas.openxmlformats.org/officeDocument/2006/relationships/tags" Target="../tags/tag86.xml"/><Relationship Id="rId71" Type="http://schemas.openxmlformats.org/officeDocument/2006/relationships/tags" Target="../tags/tag85.xml"/><Relationship Id="rId70" Type="http://schemas.openxmlformats.org/officeDocument/2006/relationships/tags" Target="../tags/tag84.xml"/><Relationship Id="rId7" Type="http://schemas.openxmlformats.org/officeDocument/2006/relationships/tags" Target="../tags/tag21.xml"/><Relationship Id="rId69" Type="http://schemas.openxmlformats.org/officeDocument/2006/relationships/tags" Target="../tags/tag83.xml"/><Relationship Id="rId68" Type="http://schemas.openxmlformats.org/officeDocument/2006/relationships/tags" Target="../tags/tag82.xml"/><Relationship Id="rId67" Type="http://schemas.openxmlformats.org/officeDocument/2006/relationships/tags" Target="../tags/tag81.xml"/><Relationship Id="rId66" Type="http://schemas.openxmlformats.org/officeDocument/2006/relationships/tags" Target="../tags/tag80.xml"/><Relationship Id="rId65" Type="http://schemas.openxmlformats.org/officeDocument/2006/relationships/tags" Target="../tags/tag79.xml"/><Relationship Id="rId64" Type="http://schemas.openxmlformats.org/officeDocument/2006/relationships/tags" Target="../tags/tag78.xml"/><Relationship Id="rId63" Type="http://schemas.openxmlformats.org/officeDocument/2006/relationships/tags" Target="../tags/tag77.xml"/><Relationship Id="rId62" Type="http://schemas.openxmlformats.org/officeDocument/2006/relationships/tags" Target="../tags/tag76.xml"/><Relationship Id="rId61" Type="http://schemas.openxmlformats.org/officeDocument/2006/relationships/tags" Target="../tags/tag75.xml"/><Relationship Id="rId60" Type="http://schemas.openxmlformats.org/officeDocument/2006/relationships/tags" Target="../tags/tag74.xml"/><Relationship Id="rId6" Type="http://schemas.openxmlformats.org/officeDocument/2006/relationships/tags" Target="../tags/tag20.xml"/><Relationship Id="rId59" Type="http://schemas.openxmlformats.org/officeDocument/2006/relationships/tags" Target="../tags/tag73.xml"/><Relationship Id="rId58" Type="http://schemas.openxmlformats.org/officeDocument/2006/relationships/tags" Target="../tags/tag72.xml"/><Relationship Id="rId57" Type="http://schemas.openxmlformats.org/officeDocument/2006/relationships/tags" Target="../tags/tag71.xml"/><Relationship Id="rId56" Type="http://schemas.openxmlformats.org/officeDocument/2006/relationships/tags" Target="../tags/tag70.xml"/><Relationship Id="rId55" Type="http://schemas.openxmlformats.org/officeDocument/2006/relationships/tags" Target="../tags/tag69.xml"/><Relationship Id="rId54" Type="http://schemas.openxmlformats.org/officeDocument/2006/relationships/tags" Target="../tags/tag68.xml"/><Relationship Id="rId53" Type="http://schemas.openxmlformats.org/officeDocument/2006/relationships/tags" Target="../tags/tag67.xml"/><Relationship Id="rId52" Type="http://schemas.openxmlformats.org/officeDocument/2006/relationships/tags" Target="../tags/tag66.xml"/><Relationship Id="rId51" Type="http://schemas.openxmlformats.org/officeDocument/2006/relationships/tags" Target="../tags/tag65.xml"/><Relationship Id="rId50" Type="http://schemas.openxmlformats.org/officeDocument/2006/relationships/tags" Target="../tags/tag64.xml"/><Relationship Id="rId5" Type="http://schemas.openxmlformats.org/officeDocument/2006/relationships/tags" Target="../tags/tag19.xml"/><Relationship Id="rId49" Type="http://schemas.openxmlformats.org/officeDocument/2006/relationships/tags" Target="../tags/tag63.xml"/><Relationship Id="rId48" Type="http://schemas.openxmlformats.org/officeDocument/2006/relationships/tags" Target="../tags/tag62.xml"/><Relationship Id="rId47" Type="http://schemas.openxmlformats.org/officeDocument/2006/relationships/tags" Target="../tags/tag61.xml"/><Relationship Id="rId46" Type="http://schemas.openxmlformats.org/officeDocument/2006/relationships/tags" Target="../tags/tag60.xml"/><Relationship Id="rId45" Type="http://schemas.openxmlformats.org/officeDocument/2006/relationships/tags" Target="../tags/tag59.xml"/><Relationship Id="rId44" Type="http://schemas.openxmlformats.org/officeDocument/2006/relationships/tags" Target="../tags/tag58.xml"/><Relationship Id="rId43" Type="http://schemas.openxmlformats.org/officeDocument/2006/relationships/tags" Target="../tags/tag57.xml"/><Relationship Id="rId42" Type="http://schemas.openxmlformats.org/officeDocument/2006/relationships/tags" Target="../tags/tag56.xml"/><Relationship Id="rId41" Type="http://schemas.openxmlformats.org/officeDocument/2006/relationships/tags" Target="../tags/tag55.xml"/><Relationship Id="rId40" Type="http://schemas.openxmlformats.org/officeDocument/2006/relationships/tags" Target="../tags/tag54.xml"/><Relationship Id="rId4" Type="http://schemas.openxmlformats.org/officeDocument/2006/relationships/tags" Target="../tags/tag18.xml"/><Relationship Id="rId39" Type="http://schemas.openxmlformats.org/officeDocument/2006/relationships/tags" Target="../tags/tag53.xml"/><Relationship Id="rId38" Type="http://schemas.openxmlformats.org/officeDocument/2006/relationships/tags" Target="../tags/tag52.xml"/><Relationship Id="rId37" Type="http://schemas.openxmlformats.org/officeDocument/2006/relationships/tags" Target="../tags/tag51.xml"/><Relationship Id="rId36" Type="http://schemas.openxmlformats.org/officeDocument/2006/relationships/tags" Target="../tags/tag50.xml"/><Relationship Id="rId35" Type="http://schemas.openxmlformats.org/officeDocument/2006/relationships/tags" Target="../tags/tag49.xml"/><Relationship Id="rId34" Type="http://schemas.openxmlformats.org/officeDocument/2006/relationships/tags" Target="../tags/tag48.xml"/><Relationship Id="rId33" Type="http://schemas.openxmlformats.org/officeDocument/2006/relationships/tags" Target="../tags/tag47.xml"/><Relationship Id="rId32" Type="http://schemas.openxmlformats.org/officeDocument/2006/relationships/tags" Target="../tags/tag46.xml"/><Relationship Id="rId31" Type="http://schemas.openxmlformats.org/officeDocument/2006/relationships/tags" Target="../tags/tag45.xml"/><Relationship Id="rId30" Type="http://schemas.openxmlformats.org/officeDocument/2006/relationships/tags" Target="../tags/tag44.xml"/><Relationship Id="rId3" Type="http://schemas.openxmlformats.org/officeDocument/2006/relationships/tags" Target="../tags/tag17.xml"/><Relationship Id="rId29" Type="http://schemas.openxmlformats.org/officeDocument/2006/relationships/tags" Target="../tags/tag43.xml"/><Relationship Id="rId28" Type="http://schemas.openxmlformats.org/officeDocument/2006/relationships/tags" Target="../tags/tag42.xml"/><Relationship Id="rId27" Type="http://schemas.openxmlformats.org/officeDocument/2006/relationships/tags" Target="../tags/tag41.xml"/><Relationship Id="rId26" Type="http://schemas.openxmlformats.org/officeDocument/2006/relationships/tags" Target="../tags/tag40.xml"/><Relationship Id="rId25" Type="http://schemas.openxmlformats.org/officeDocument/2006/relationships/tags" Target="../tags/tag39.xml"/><Relationship Id="rId24" Type="http://schemas.openxmlformats.org/officeDocument/2006/relationships/tags" Target="../tags/tag38.xml"/><Relationship Id="rId23" Type="http://schemas.openxmlformats.org/officeDocument/2006/relationships/tags" Target="../tags/tag37.xml"/><Relationship Id="rId22" Type="http://schemas.openxmlformats.org/officeDocument/2006/relationships/tags" Target="../tags/tag36.xml"/><Relationship Id="rId21" Type="http://schemas.openxmlformats.org/officeDocument/2006/relationships/tags" Target="../tags/tag35.xml"/><Relationship Id="rId20" Type="http://schemas.openxmlformats.org/officeDocument/2006/relationships/tags" Target="../tags/tag34.xml"/><Relationship Id="rId2" Type="http://schemas.openxmlformats.org/officeDocument/2006/relationships/tags" Target="../tags/tag16.xml"/><Relationship Id="rId19" Type="http://schemas.openxmlformats.org/officeDocument/2006/relationships/tags" Target="../tags/tag33.xml"/><Relationship Id="rId18" Type="http://schemas.openxmlformats.org/officeDocument/2006/relationships/tags" Target="../tags/tag32.xml"/><Relationship Id="rId17" Type="http://schemas.openxmlformats.org/officeDocument/2006/relationships/tags" Target="../tags/tag31.xml"/><Relationship Id="rId16" Type="http://schemas.openxmlformats.org/officeDocument/2006/relationships/tags" Target="../tags/tag30.xml"/><Relationship Id="rId15" Type="http://schemas.openxmlformats.org/officeDocument/2006/relationships/tags" Target="../tags/tag29.xml"/><Relationship Id="rId14" Type="http://schemas.openxmlformats.org/officeDocument/2006/relationships/tags" Target="../tags/tag28.xml"/><Relationship Id="rId13" Type="http://schemas.openxmlformats.org/officeDocument/2006/relationships/tags" Target="../tags/tag27.xml"/><Relationship Id="rId12" Type="http://schemas.openxmlformats.org/officeDocument/2006/relationships/tags" Target="../tags/tag26.xml"/><Relationship Id="rId11" Type="http://schemas.openxmlformats.org/officeDocument/2006/relationships/tags" Target="../tags/tag25.xml"/><Relationship Id="rId10" Type="http://schemas.openxmlformats.org/officeDocument/2006/relationships/tags" Target="../tags/tag24.xml"/><Relationship Id="rId1" Type="http://schemas.openxmlformats.org/officeDocument/2006/relationships/tags" Target="../tags/tag15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00.xml"/><Relationship Id="rId8" Type="http://schemas.openxmlformats.org/officeDocument/2006/relationships/tags" Target="../tags/tag99.xml"/><Relationship Id="rId7" Type="http://schemas.openxmlformats.org/officeDocument/2006/relationships/tags" Target="../tags/tag98.xml"/><Relationship Id="rId6" Type="http://schemas.openxmlformats.org/officeDocument/2006/relationships/tags" Target="../tags/tag97.xml"/><Relationship Id="rId5" Type="http://schemas.openxmlformats.org/officeDocument/2006/relationships/tags" Target="../tags/tag96.xml"/><Relationship Id="rId4" Type="http://schemas.openxmlformats.org/officeDocument/2006/relationships/tags" Target="../tags/tag95.xml"/><Relationship Id="rId3" Type="http://schemas.openxmlformats.org/officeDocument/2006/relationships/tags" Target="../tags/tag94.xml"/><Relationship Id="rId28" Type="http://schemas.openxmlformats.org/officeDocument/2006/relationships/notesSlide" Target="../notesSlides/notesSlide4.xml"/><Relationship Id="rId27" Type="http://schemas.openxmlformats.org/officeDocument/2006/relationships/slideLayout" Target="../slideLayouts/slideLayout15.xml"/><Relationship Id="rId26" Type="http://schemas.openxmlformats.org/officeDocument/2006/relationships/tags" Target="../tags/tag117.xml"/><Relationship Id="rId25" Type="http://schemas.openxmlformats.org/officeDocument/2006/relationships/tags" Target="../tags/tag116.xml"/><Relationship Id="rId24" Type="http://schemas.openxmlformats.org/officeDocument/2006/relationships/tags" Target="../tags/tag115.xml"/><Relationship Id="rId23" Type="http://schemas.openxmlformats.org/officeDocument/2006/relationships/tags" Target="../tags/tag114.xml"/><Relationship Id="rId22" Type="http://schemas.openxmlformats.org/officeDocument/2006/relationships/tags" Target="../tags/tag113.xml"/><Relationship Id="rId21" Type="http://schemas.openxmlformats.org/officeDocument/2006/relationships/tags" Target="../tags/tag112.xml"/><Relationship Id="rId20" Type="http://schemas.openxmlformats.org/officeDocument/2006/relationships/tags" Target="../tags/tag111.xml"/><Relationship Id="rId2" Type="http://schemas.openxmlformats.org/officeDocument/2006/relationships/tags" Target="../tags/tag93.xml"/><Relationship Id="rId19" Type="http://schemas.openxmlformats.org/officeDocument/2006/relationships/tags" Target="../tags/tag110.xml"/><Relationship Id="rId18" Type="http://schemas.openxmlformats.org/officeDocument/2006/relationships/tags" Target="../tags/tag109.xml"/><Relationship Id="rId17" Type="http://schemas.openxmlformats.org/officeDocument/2006/relationships/tags" Target="../tags/tag108.xml"/><Relationship Id="rId16" Type="http://schemas.openxmlformats.org/officeDocument/2006/relationships/tags" Target="../tags/tag107.xml"/><Relationship Id="rId15" Type="http://schemas.openxmlformats.org/officeDocument/2006/relationships/tags" Target="../tags/tag106.xml"/><Relationship Id="rId14" Type="http://schemas.openxmlformats.org/officeDocument/2006/relationships/tags" Target="../tags/tag105.xml"/><Relationship Id="rId13" Type="http://schemas.openxmlformats.org/officeDocument/2006/relationships/tags" Target="../tags/tag104.xml"/><Relationship Id="rId12" Type="http://schemas.openxmlformats.org/officeDocument/2006/relationships/tags" Target="../tags/tag103.xml"/><Relationship Id="rId11" Type="http://schemas.openxmlformats.org/officeDocument/2006/relationships/tags" Target="../tags/tag102.xml"/><Relationship Id="rId10" Type="http://schemas.openxmlformats.org/officeDocument/2006/relationships/tags" Target="../tags/tag101.xml"/><Relationship Id="rId1" Type="http://schemas.openxmlformats.org/officeDocument/2006/relationships/tags" Target="../tags/tag9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12.xml"/><Relationship Id="rId6" Type="http://schemas.openxmlformats.org/officeDocument/2006/relationships/tags" Target="../tags/tag122.xml"/><Relationship Id="rId5" Type="http://schemas.openxmlformats.org/officeDocument/2006/relationships/tags" Target="../tags/tag121.xml"/><Relationship Id="rId4" Type="http://schemas.openxmlformats.org/officeDocument/2006/relationships/tags" Target="../tags/tag120.xml"/><Relationship Id="rId3" Type="http://schemas.openxmlformats.org/officeDocument/2006/relationships/image" Target="../media/image8.png"/><Relationship Id="rId2" Type="http://schemas.openxmlformats.org/officeDocument/2006/relationships/tags" Target="../tags/tag119.xml"/><Relationship Id="rId1" Type="http://schemas.openxmlformats.org/officeDocument/2006/relationships/tags" Target="../tags/tag1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 preferRelativeResize="0"/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45" b="10391"/>
          <a:stretch>
            <a:fillRect/>
          </a:stretch>
        </p:blipFill>
        <p:spPr>
          <a:xfrm>
            <a:off x="1549163" y="1328401"/>
            <a:ext cx="9082800" cy="4543200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1560037" y="380450"/>
            <a:ext cx="9082800" cy="9396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defPPr>
              <a:defRPr lang="zh-CN"/>
            </a:defPPr>
            <a:lvl1pPr>
              <a:defRPr sz="3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dirty="0"/>
              <a:t>        </a:t>
            </a:r>
            <a:r>
              <a:rPr lang="zh-CN" altLang="en-US" sz="3600" dirty="0"/>
              <a:t>第五组的没钱，就不要买项目</a:t>
            </a:r>
            <a:endParaRPr lang="zh-CN" altLang="en-US" sz="3600" dirty="0"/>
          </a:p>
        </p:txBody>
      </p: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1560037" y="5879951"/>
            <a:ext cx="9082800" cy="597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defPPr>
              <a:defRPr lang="zh-CN"/>
            </a:defPPr>
            <a:lvl1pPr lvl="0" indent="0">
              <a:buNone/>
            </a:lvl1pPr>
            <a:lvl2pPr indent="0">
              <a:buNone/>
              <a:defRPr sz="1400"/>
            </a:lvl2pPr>
            <a:lvl3pPr indent="0">
              <a:buNone/>
              <a:defRPr sz="1200"/>
            </a:lvl3pPr>
            <a:lvl4pPr indent="0">
              <a:buNone/>
              <a:defRPr sz="1000"/>
            </a:lvl4pPr>
            <a:lvl5pPr indent="0">
              <a:buNone/>
              <a:defRPr sz="1000"/>
            </a:lvl5pPr>
            <a:lvl6pPr indent="0">
              <a:buNone/>
              <a:defRPr sz="1000"/>
            </a:lvl6pPr>
            <a:lvl7pPr indent="0">
              <a:buNone/>
              <a:defRPr sz="1000"/>
            </a:lvl7pPr>
            <a:lvl8pPr indent="0">
              <a:buNone/>
              <a:defRPr sz="1000"/>
            </a:lvl8pPr>
            <a:lvl9pPr indent="0">
              <a:buNone/>
              <a:defRPr sz="1000"/>
            </a:lvl9pPr>
          </a:lstStyle>
          <a:p>
            <a:r>
              <a:rPr lang="zh-CN" altLang="en-US">
                <a:latin typeface="+mn-lt"/>
                <a:ea typeface="+mn-ea"/>
              </a:rPr>
              <a:t>Lorem ipsum dolor sit amet, consectetur adipisicing elit.</a:t>
            </a:r>
            <a:endParaRPr lang="zh-CN" altLang="en-US">
              <a:latin typeface="+mn-lt"/>
              <a:ea typeface="+mn-ea"/>
            </a:endParaRPr>
          </a:p>
        </p:txBody>
      </p:sp>
    </p:spTree>
    <p:custDataLst>
      <p:tags r:id="rId5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 sz="2800"/>
              <a:t>项目的作者：  刁辉，王宇豪，朱怀菓，邹烈翔，蔡杨（大神）</a:t>
            </a:r>
            <a:br>
              <a:rPr lang="zh-CN" altLang="en-US" sz="2800"/>
            </a:br>
            <a:r>
              <a:rPr lang="zh-CN" altLang="en-US" sz="2800"/>
              <a:t>梁永健（也是大神），聂广慧（大大神）</a:t>
            </a:r>
            <a:br>
              <a:rPr lang="zh-CN" altLang="en-US" sz="2800"/>
            </a:br>
            <a:endParaRPr lang="en-US" altLang="zh-CN" sz="2800"/>
          </a:p>
        </p:txBody>
      </p:sp>
      <p:pic>
        <p:nvPicPr>
          <p:cNvPr id="5" name="内容占位符 4" descr="7e61339548848b875658e8113c3891cd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36575" y="1648460"/>
            <a:ext cx="11184255" cy="504888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/>
              <a:t>项目分配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sym typeface="+mn-ea"/>
              </a:rPr>
              <a:t>刁辉</a:t>
            </a:r>
            <a:r>
              <a:rPr lang="en-US" altLang="zh-CN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sym typeface="+mn-ea"/>
              </a:rPr>
              <a:t>:</a:t>
            </a:r>
            <a:r>
              <a:rPr lang="zh-CN" altLang="en-US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sym typeface="+mn-ea"/>
              </a:rPr>
              <a:t>（首页</a:t>
            </a:r>
            <a:r>
              <a:rPr lang="en-US" altLang="zh-CN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sym typeface="+mn-ea"/>
              </a:rPr>
              <a:t>+</a:t>
            </a:r>
            <a:r>
              <a:rPr lang="zh-CN" altLang="en-US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sym typeface="+mn-ea"/>
              </a:rPr>
              <a:t>优惠券页面）</a:t>
            </a:r>
            <a:endParaRPr lang="zh-CN" altLang="en-US" dirty="0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sym typeface="+mn-ea"/>
            </a:endParaRPr>
          </a:p>
          <a:p>
            <a:r>
              <a:rPr lang="zh-CN" altLang="en-US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sym typeface="+mn-ea"/>
              </a:rPr>
              <a:t>王宇豪</a:t>
            </a:r>
            <a:r>
              <a:rPr lang="zh-CN" altLang="en-US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sym typeface="+mn-ea"/>
              </a:rPr>
              <a:t>（品牌大全页面）</a:t>
            </a:r>
            <a:endParaRPr lang="zh-CN" altLang="en-US" dirty="0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sym typeface="+mn-ea"/>
            </a:endParaRPr>
          </a:p>
          <a:p>
            <a:r>
              <a:rPr lang="zh-CN" altLang="en-US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sym typeface="+mn-ea"/>
              </a:rPr>
              <a:t>邹烈翔</a:t>
            </a:r>
            <a:r>
              <a:rPr lang="zh-CN" altLang="en-US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sym typeface="+mn-ea"/>
              </a:rPr>
              <a:t>（省钱控页面）</a:t>
            </a:r>
            <a:endParaRPr lang="zh-CN" altLang="en-US" dirty="0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sym typeface="+mn-ea"/>
            </a:endParaRPr>
          </a:p>
          <a:p>
            <a:r>
              <a:rPr lang="zh-CN" altLang="en-US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sym typeface="+mn-ea"/>
              </a:rPr>
              <a:t>朱怀菓</a:t>
            </a:r>
            <a:r>
              <a:rPr lang="zh-CN" altLang="en-US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sym typeface="+mn-ea"/>
              </a:rPr>
              <a:t>（商品导航页面）</a:t>
            </a:r>
            <a:endParaRPr lang="zh-CN" altLang="en-US" dirty="0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sym typeface="+mn-ea"/>
            </a:endParaRPr>
          </a:p>
          <a:p>
            <a:r>
              <a:rPr lang="zh-CN" altLang="en-US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sym typeface="+mn-ea"/>
              </a:rPr>
              <a:t>聂广慧</a:t>
            </a:r>
            <a:r>
              <a:rPr lang="zh-CN" altLang="en-US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sym typeface="+mn-ea"/>
              </a:rPr>
              <a:t>（比价搜索页面）</a:t>
            </a:r>
            <a:endParaRPr lang="zh-CN" altLang="en-US" dirty="0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sym typeface="+mn-ea"/>
            </a:endParaRPr>
          </a:p>
          <a:p>
            <a:r>
              <a:rPr lang="en-US" altLang="zh-CN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sym typeface="+mn-ea"/>
              </a:rPr>
              <a:t>梁永健</a:t>
            </a:r>
            <a:r>
              <a:rPr lang="zh-CN" altLang="en-US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sym typeface="+mn-ea"/>
              </a:rPr>
              <a:t>（国内折扣页面）</a:t>
            </a:r>
            <a:endParaRPr lang="en-US" altLang="zh-CN" dirty="0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sym typeface="+mn-ea"/>
            </a:endParaRPr>
          </a:p>
          <a:p>
            <a:r>
              <a:rPr lang="zh-CN" altLang="en-US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sym typeface="+mn-ea"/>
              </a:rPr>
              <a:t>蔡杨</a:t>
            </a:r>
            <a:r>
              <a:rPr lang="zh-CN" altLang="en-US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sym typeface="+mn-ea"/>
              </a:rPr>
              <a:t>（白菜价页面</a:t>
            </a:r>
            <a:r>
              <a:rPr lang="en-US" altLang="zh-CN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sym typeface="+mn-ea"/>
              </a:rPr>
              <a:t>+凑单品页面</a:t>
            </a:r>
            <a:r>
              <a:rPr lang="zh-CN" altLang="en-US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sym typeface="+mn-ea"/>
              </a:rPr>
              <a:t>）</a:t>
            </a:r>
            <a:endParaRPr lang="zh-CN" altLang="en-US" dirty="0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文本框 98"/>
          <p:cNvSpPr txBox="1"/>
          <p:nvPr>
            <p:custDataLst>
              <p:tags r:id="rId1"/>
            </p:custDataLst>
          </p:nvPr>
        </p:nvSpPr>
        <p:spPr>
          <a:xfrm>
            <a:off x="1622152" y="182880"/>
            <a:ext cx="8947696" cy="8022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defTabSz="914400" eaLnBrk="1" latinLnBrk="0" hangingPunct="1">
              <a:lnSpc>
                <a:spcPct val="90000"/>
              </a:lnSpc>
              <a:buNone/>
              <a:defRPr sz="3200" b="1" i="0" baseline="0"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5400000" algn="t" rotWithShape="0">
                    <a:schemeClr val="bg1">
                      <a:alpha val="70000"/>
                    </a:schemeClr>
                  </a:outerShdw>
                </a:effectLst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en-US" altLang="zh-CN" sz="3600" dirty="0">
                <a:latin typeface="+mj-lt"/>
                <a:ea typeface="+mj-ea"/>
              </a:rPr>
              <a:t>LOREM IPSUM DOLOR</a:t>
            </a:r>
            <a:endParaRPr lang="zh-CN" altLang="en-US" sz="3600" dirty="0">
              <a:latin typeface="+mj-lt"/>
              <a:ea typeface="+mj-ea"/>
            </a:endParaRPr>
          </a:p>
        </p:txBody>
      </p:sp>
      <p:grpSp>
        <p:nvGrpSpPr>
          <p:cNvPr id="116" name="组合 115"/>
          <p:cNvGrpSpPr/>
          <p:nvPr>
            <p:custDataLst>
              <p:tags r:id="rId2"/>
            </p:custDataLst>
          </p:nvPr>
        </p:nvGrpSpPr>
        <p:grpSpPr>
          <a:xfrm>
            <a:off x="1762822" y="1837512"/>
            <a:ext cx="3829945" cy="642643"/>
            <a:chOff x="1247899" y="2234789"/>
            <a:chExt cx="3004011" cy="504056"/>
          </a:xfrm>
          <a:solidFill>
            <a:schemeClr val="accent1"/>
          </a:solidFill>
        </p:grpSpPr>
        <p:sp>
          <p:nvSpPr>
            <p:cNvPr id="117" name="MH_Number_1">
              <a:hlinkClick r:id="" action="ppaction://noaction"/>
            </p:cNvPr>
            <p:cNvSpPr/>
            <p:nvPr>
              <p:custDataLst>
                <p:tags r:id="rId3"/>
              </p:custDataLst>
            </p:nvPr>
          </p:nvSpPr>
          <p:spPr>
            <a:xfrm>
              <a:off x="1247899" y="2234789"/>
              <a:ext cx="538378" cy="50405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400" dirty="0">
                  <a:solidFill>
                    <a:srgbClr val="FFFFFF"/>
                  </a:solidFill>
                </a:rPr>
                <a:t>01</a:t>
              </a:r>
              <a:endParaRPr lang="zh-CN" altLang="en-US" sz="2000" dirty="0">
                <a:solidFill>
                  <a:srgbClr val="FFFFFF"/>
                </a:solidFill>
              </a:endParaRPr>
            </a:p>
          </p:txBody>
        </p:sp>
        <p:sp>
          <p:nvSpPr>
            <p:cNvPr id="118" name="MH_Entry_1">
              <a:hlinkClick r:id="" action="ppaction://noaction"/>
            </p:cNvPr>
            <p:cNvSpPr/>
            <p:nvPr>
              <p:custDataLst>
                <p:tags r:id="rId4"/>
              </p:custDataLst>
            </p:nvPr>
          </p:nvSpPr>
          <p:spPr>
            <a:xfrm>
              <a:off x="1872013" y="2234789"/>
              <a:ext cx="2379897" cy="504056"/>
            </a:xfrm>
            <a:custGeom>
              <a:avLst/>
              <a:gdLst>
                <a:gd name="connsiteX0" fmla="*/ 173660 w 4009922"/>
                <a:gd name="connsiteY0" fmla="*/ 53464 h 850589"/>
                <a:gd name="connsiteX1" fmla="*/ 173660 w 4009922"/>
                <a:gd name="connsiteY1" fmla="*/ 797124 h 850589"/>
                <a:gd name="connsiteX2" fmla="*/ 3529010 w 4009922"/>
                <a:gd name="connsiteY2" fmla="*/ 797124 h 850589"/>
                <a:gd name="connsiteX3" fmla="*/ 3953660 w 4009922"/>
                <a:gd name="connsiteY3" fmla="*/ 456982 h 850589"/>
                <a:gd name="connsiteX4" fmla="*/ 3953660 w 4009922"/>
                <a:gd name="connsiteY4" fmla="*/ 393607 h 850589"/>
                <a:gd name="connsiteX5" fmla="*/ 3529010 w 4009922"/>
                <a:gd name="connsiteY5" fmla="*/ 53464 h 850589"/>
                <a:gd name="connsiteX6" fmla="*/ 0 w 4009922"/>
                <a:gd name="connsiteY6" fmla="*/ 0 h 850589"/>
                <a:gd name="connsiteX7" fmla="*/ 3559442 w 4009922"/>
                <a:gd name="connsiteY7" fmla="*/ 0 h 850589"/>
                <a:gd name="connsiteX8" fmla="*/ 4009922 w 4009922"/>
                <a:gd name="connsiteY8" fmla="*/ 389051 h 850589"/>
                <a:gd name="connsiteX9" fmla="*/ 4009922 w 4009922"/>
                <a:gd name="connsiteY9" fmla="*/ 461539 h 850589"/>
                <a:gd name="connsiteX10" fmla="*/ 3559442 w 4009922"/>
                <a:gd name="connsiteY10" fmla="*/ 850589 h 850589"/>
                <a:gd name="connsiteX11" fmla="*/ 0 w 4009922"/>
                <a:gd name="connsiteY11" fmla="*/ 850589 h 85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09922" h="850589">
                  <a:moveTo>
                    <a:pt x="173660" y="53464"/>
                  </a:moveTo>
                  <a:lnTo>
                    <a:pt x="173660" y="797124"/>
                  </a:lnTo>
                  <a:lnTo>
                    <a:pt x="3529010" y="797124"/>
                  </a:lnTo>
                  <a:cubicBezTo>
                    <a:pt x="3763537" y="797124"/>
                    <a:pt x="3953660" y="644837"/>
                    <a:pt x="3953660" y="456982"/>
                  </a:cubicBezTo>
                  <a:lnTo>
                    <a:pt x="3953660" y="393607"/>
                  </a:lnTo>
                  <a:cubicBezTo>
                    <a:pt x="3953660" y="205751"/>
                    <a:pt x="3763537" y="53464"/>
                    <a:pt x="3529010" y="53464"/>
                  </a:cubicBezTo>
                  <a:close/>
                  <a:moveTo>
                    <a:pt x="0" y="0"/>
                  </a:moveTo>
                  <a:lnTo>
                    <a:pt x="3559442" y="0"/>
                  </a:lnTo>
                  <a:cubicBezTo>
                    <a:pt x="3808235" y="0"/>
                    <a:pt x="4009922" y="174184"/>
                    <a:pt x="4009922" y="389051"/>
                  </a:cubicBezTo>
                  <a:lnTo>
                    <a:pt x="4009922" y="461539"/>
                  </a:lnTo>
                  <a:cubicBezTo>
                    <a:pt x="4009922" y="676405"/>
                    <a:pt x="3808235" y="850589"/>
                    <a:pt x="3559442" y="850589"/>
                  </a:cubicBezTo>
                  <a:lnTo>
                    <a:pt x="0" y="8505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80000" tIns="0" rIns="180000" bIns="0" anchor="ctr">
              <a:normAutofit/>
            </a:bodyPr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chemeClr val="tx1"/>
                  </a:solidFill>
                </a:rPr>
                <a:t>对之前的知识不够熟悉（</a:t>
              </a:r>
              <a:r>
                <a:rPr lang="en-US" altLang="zh-CN" sz="2000" dirty="0">
                  <a:solidFill>
                    <a:schemeClr val="tx1"/>
                  </a:solidFill>
                </a:rPr>
                <a:t>css jq</a:t>
              </a:r>
              <a:r>
                <a:rPr lang="zh-CN" altLang="en-US" sz="2000" dirty="0">
                  <a:solidFill>
                    <a:schemeClr val="tx1"/>
                  </a:solidFill>
                </a:rPr>
                <a:t>）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grpSp>
          <p:nvGrpSpPr>
            <p:cNvPr id="119" name="MH_Others_3"/>
            <p:cNvGrpSpPr/>
            <p:nvPr>
              <p:custDataLst>
                <p:tags r:id="rId5"/>
              </p:custDataLst>
            </p:nvPr>
          </p:nvGrpSpPr>
          <p:grpSpPr bwMode="auto">
            <a:xfrm rot="5400000">
              <a:off x="1820194" y="2265882"/>
              <a:ext cx="46167" cy="206334"/>
              <a:chOff x="1378212" y="909628"/>
              <a:chExt cx="177419" cy="553852"/>
            </a:xfrm>
            <a:grpFill/>
          </p:grpSpPr>
          <p:sp>
            <p:nvSpPr>
              <p:cNvPr id="127" name="椭圆 126"/>
              <p:cNvSpPr/>
              <p:nvPr>
                <p:custDataLst>
                  <p:tags r:id="rId6"/>
                </p:custDataLst>
              </p:nvPr>
            </p:nvSpPr>
            <p:spPr>
              <a:xfrm rot="4460462">
                <a:off x="1378405" y="1286257"/>
                <a:ext cx="177030" cy="17741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000">
                  <a:solidFill>
                    <a:schemeClr val="tx1"/>
                  </a:solidFill>
                </a:endParaRPr>
              </a:p>
            </p:txBody>
          </p:sp>
          <p:sp>
            <p:nvSpPr>
              <p:cNvPr id="128" name="椭圆 127"/>
              <p:cNvSpPr/>
              <p:nvPr>
                <p:custDataLst>
                  <p:tags r:id="rId7"/>
                </p:custDataLst>
              </p:nvPr>
            </p:nvSpPr>
            <p:spPr>
              <a:xfrm rot="4460462">
                <a:off x="1393583" y="894261"/>
                <a:ext cx="146682" cy="17741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00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9" name="组合 11"/>
              <p:cNvGrpSpPr/>
              <p:nvPr/>
            </p:nvGrpSpPr>
            <p:grpSpPr bwMode="auto">
              <a:xfrm rot="5441149">
                <a:off x="1224813" y="1132570"/>
                <a:ext cx="481266" cy="136526"/>
                <a:chOff x="4345373" y="2103008"/>
                <a:chExt cx="433998" cy="113793"/>
              </a:xfrm>
              <a:grpFill/>
            </p:grpSpPr>
            <p:sp>
              <p:nvSpPr>
                <p:cNvPr id="130" name="椭圆 129"/>
                <p:cNvSpPr/>
                <p:nvPr>
                  <p:custDataLst>
                    <p:tags r:id="rId8"/>
                  </p:custDataLst>
                </p:nvPr>
              </p:nvSpPr>
              <p:spPr>
                <a:xfrm>
                  <a:off x="4683481" y="2103008"/>
                  <a:ext cx="95890" cy="107635"/>
                </a:xfrm>
                <a:prstGeom prst="ellipse">
                  <a:avLst/>
                </a:prstGeom>
                <a:grpFill/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1" name="椭圆 130"/>
                <p:cNvSpPr/>
                <p:nvPr>
                  <p:custDataLst>
                    <p:tags r:id="rId9"/>
                  </p:custDataLst>
                </p:nvPr>
              </p:nvSpPr>
              <p:spPr>
                <a:xfrm>
                  <a:off x="4345373" y="2108296"/>
                  <a:ext cx="95890" cy="107635"/>
                </a:xfrm>
                <a:prstGeom prst="ellipse">
                  <a:avLst/>
                </a:prstGeom>
                <a:grpFill/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2" name="矩形 131"/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4372940" y="2144920"/>
                  <a:ext cx="360333" cy="718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20" name="MH_Others_4"/>
            <p:cNvGrpSpPr/>
            <p:nvPr>
              <p:custDataLst>
                <p:tags r:id="rId11"/>
              </p:custDataLst>
            </p:nvPr>
          </p:nvGrpSpPr>
          <p:grpSpPr bwMode="auto">
            <a:xfrm rot="5400000">
              <a:off x="1807005" y="2501301"/>
              <a:ext cx="47108" cy="207275"/>
              <a:chOff x="1378217" y="929858"/>
              <a:chExt cx="177417" cy="553851"/>
            </a:xfrm>
            <a:grpFill/>
          </p:grpSpPr>
          <p:sp>
            <p:nvSpPr>
              <p:cNvPr id="121" name="椭圆 120"/>
              <p:cNvSpPr/>
              <p:nvPr>
                <p:custDataLst>
                  <p:tags r:id="rId12"/>
                </p:custDataLst>
              </p:nvPr>
            </p:nvSpPr>
            <p:spPr>
              <a:xfrm rot="4460462">
                <a:off x="1378812" y="1306889"/>
                <a:ext cx="176225" cy="1774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000">
                  <a:solidFill>
                    <a:schemeClr val="tx1"/>
                  </a:solidFill>
                </a:endParaRPr>
              </a:p>
            </p:txBody>
          </p:sp>
          <p:sp>
            <p:nvSpPr>
              <p:cNvPr id="122" name="椭圆 121"/>
              <p:cNvSpPr/>
              <p:nvPr>
                <p:custDataLst>
                  <p:tags r:id="rId13"/>
                </p:custDataLst>
              </p:nvPr>
            </p:nvSpPr>
            <p:spPr>
              <a:xfrm rot="4460462">
                <a:off x="1393918" y="914158"/>
                <a:ext cx="146015" cy="1774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00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3" name="组合 18"/>
              <p:cNvGrpSpPr/>
              <p:nvPr/>
            </p:nvGrpSpPr>
            <p:grpSpPr bwMode="auto">
              <a:xfrm rot="5441149">
                <a:off x="1224813" y="1132570"/>
                <a:ext cx="481266" cy="136526"/>
                <a:chOff x="4345373" y="2103031"/>
                <a:chExt cx="433988" cy="125247"/>
              </a:xfrm>
              <a:grpFill/>
            </p:grpSpPr>
            <p:sp>
              <p:nvSpPr>
                <p:cNvPr id="124" name="椭圆 123"/>
                <p:cNvSpPr/>
                <p:nvPr>
                  <p:custDataLst>
                    <p:tags r:id="rId14"/>
                  </p:custDataLst>
                </p:nvPr>
              </p:nvSpPr>
              <p:spPr>
                <a:xfrm>
                  <a:off x="4683473" y="2103031"/>
                  <a:ext cx="95888" cy="107637"/>
                </a:xfrm>
                <a:prstGeom prst="ellipse">
                  <a:avLst/>
                </a:prstGeom>
                <a:grpFill/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5" name="椭圆 124"/>
                <p:cNvSpPr/>
                <p:nvPr>
                  <p:custDataLst>
                    <p:tags r:id="rId15"/>
                  </p:custDataLst>
                </p:nvPr>
              </p:nvSpPr>
              <p:spPr>
                <a:xfrm>
                  <a:off x="4345373" y="2108314"/>
                  <a:ext cx="95889" cy="107636"/>
                </a:xfrm>
                <a:prstGeom prst="ellipse">
                  <a:avLst/>
                </a:prstGeom>
                <a:grpFill/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6" name="矩形 125"/>
                <p:cNvSpPr/>
                <p:nvPr>
                  <p:custDataLst>
                    <p:tags r:id="rId16"/>
                  </p:custDataLst>
                </p:nvPr>
              </p:nvSpPr>
              <p:spPr>
                <a:xfrm>
                  <a:off x="4409119" y="2154899"/>
                  <a:ext cx="360965" cy="7337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grpSp>
        <p:nvGrpSpPr>
          <p:cNvPr id="133" name="组合 132"/>
          <p:cNvGrpSpPr/>
          <p:nvPr>
            <p:custDataLst>
              <p:tags r:id="rId17"/>
            </p:custDataLst>
          </p:nvPr>
        </p:nvGrpSpPr>
        <p:grpSpPr>
          <a:xfrm>
            <a:off x="1762822" y="3386307"/>
            <a:ext cx="3829945" cy="642643"/>
            <a:chOff x="1247899" y="3449584"/>
            <a:chExt cx="3004011" cy="504056"/>
          </a:xfrm>
          <a:solidFill>
            <a:schemeClr val="accent1"/>
          </a:solidFill>
        </p:grpSpPr>
        <p:sp>
          <p:nvSpPr>
            <p:cNvPr id="134" name="MH_Number_3">
              <a:hlinkClick r:id="" action="ppaction://noaction"/>
            </p:cNvPr>
            <p:cNvSpPr/>
            <p:nvPr>
              <p:custDataLst>
                <p:tags r:id="rId18"/>
              </p:custDataLst>
            </p:nvPr>
          </p:nvSpPr>
          <p:spPr>
            <a:xfrm>
              <a:off x="1247899" y="3449584"/>
              <a:ext cx="538378" cy="50405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400" dirty="0">
                  <a:solidFill>
                    <a:srgbClr val="FFFFFF"/>
                  </a:solidFill>
                </a:rPr>
                <a:t>03</a:t>
              </a:r>
              <a:endParaRPr lang="zh-CN" altLang="en-US" sz="2000" dirty="0">
                <a:solidFill>
                  <a:srgbClr val="FFFFFF"/>
                </a:solidFill>
              </a:endParaRPr>
            </a:p>
          </p:txBody>
        </p:sp>
        <p:sp>
          <p:nvSpPr>
            <p:cNvPr id="135" name="MH_Entry_3">
              <a:hlinkClick r:id="" action="ppaction://noaction"/>
            </p:cNvPr>
            <p:cNvSpPr/>
            <p:nvPr>
              <p:custDataLst>
                <p:tags r:id="rId19"/>
              </p:custDataLst>
            </p:nvPr>
          </p:nvSpPr>
          <p:spPr>
            <a:xfrm>
              <a:off x="1872013" y="3449584"/>
              <a:ext cx="2379897" cy="504056"/>
            </a:xfrm>
            <a:custGeom>
              <a:avLst/>
              <a:gdLst>
                <a:gd name="connsiteX0" fmla="*/ 173660 w 4009922"/>
                <a:gd name="connsiteY0" fmla="*/ 53464 h 850589"/>
                <a:gd name="connsiteX1" fmla="*/ 173660 w 4009922"/>
                <a:gd name="connsiteY1" fmla="*/ 797124 h 850589"/>
                <a:gd name="connsiteX2" fmla="*/ 3529010 w 4009922"/>
                <a:gd name="connsiteY2" fmla="*/ 797124 h 850589"/>
                <a:gd name="connsiteX3" fmla="*/ 3953660 w 4009922"/>
                <a:gd name="connsiteY3" fmla="*/ 456982 h 850589"/>
                <a:gd name="connsiteX4" fmla="*/ 3953660 w 4009922"/>
                <a:gd name="connsiteY4" fmla="*/ 393607 h 850589"/>
                <a:gd name="connsiteX5" fmla="*/ 3529010 w 4009922"/>
                <a:gd name="connsiteY5" fmla="*/ 53464 h 850589"/>
                <a:gd name="connsiteX6" fmla="*/ 0 w 4009922"/>
                <a:gd name="connsiteY6" fmla="*/ 0 h 850589"/>
                <a:gd name="connsiteX7" fmla="*/ 3559442 w 4009922"/>
                <a:gd name="connsiteY7" fmla="*/ 0 h 850589"/>
                <a:gd name="connsiteX8" fmla="*/ 4009922 w 4009922"/>
                <a:gd name="connsiteY8" fmla="*/ 389051 h 850589"/>
                <a:gd name="connsiteX9" fmla="*/ 4009922 w 4009922"/>
                <a:gd name="connsiteY9" fmla="*/ 461539 h 850589"/>
                <a:gd name="connsiteX10" fmla="*/ 3559442 w 4009922"/>
                <a:gd name="connsiteY10" fmla="*/ 850589 h 850589"/>
                <a:gd name="connsiteX11" fmla="*/ 0 w 4009922"/>
                <a:gd name="connsiteY11" fmla="*/ 850589 h 85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09922" h="850589">
                  <a:moveTo>
                    <a:pt x="173660" y="53464"/>
                  </a:moveTo>
                  <a:lnTo>
                    <a:pt x="173660" y="797124"/>
                  </a:lnTo>
                  <a:lnTo>
                    <a:pt x="3529010" y="797124"/>
                  </a:lnTo>
                  <a:cubicBezTo>
                    <a:pt x="3763537" y="797124"/>
                    <a:pt x="3953660" y="644837"/>
                    <a:pt x="3953660" y="456982"/>
                  </a:cubicBezTo>
                  <a:lnTo>
                    <a:pt x="3953660" y="393607"/>
                  </a:lnTo>
                  <a:cubicBezTo>
                    <a:pt x="3953660" y="205751"/>
                    <a:pt x="3763537" y="53464"/>
                    <a:pt x="3529010" y="53464"/>
                  </a:cubicBezTo>
                  <a:close/>
                  <a:moveTo>
                    <a:pt x="0" y="0"/>
                  </a:moveTo>
                  <a:lnTo>
                    <a:pt x="3559442" y="0"/>
                  </a:lnTo>
                  <a:cubicBezTo>
                    <a:pt x="3808235" y="0"/>
                    <a:pt x="4009922" y="174184"/>
                    <a:pt x="4009922" y="389051"/>
                  </a:cubicBezTo>
                  <a:lnTo>
                    <a:pt x="4009922" y="461539"/>
                  </a:lnTo>
                  <a:cubicBezTo>
                    <a:pt x="4009922" y="676405"/>
                    <a:pt x="3808235" y="850589"/>
                    <a:pt x="3559442" y="850589"/>
                  </a:cubicBezTo>
                  <a:lnTo>
                    <a:pt x="0" y="8505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80000" tIns="0" rIns="180000" bIns="0" anchor="ctr">
              <a:normAutofit/>
            </a:bodyPr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chemeClr val="tx1"/>
                  </a:solidFill>
                </a:rPr>
                <a:t>对</a:t>
              </a:r>
              <a:r>
                <a:rPr lang="en-US" altLang="zh-CN" sz="2000" dirty="0">
                  <a:solidFill>
                    <a:schemeClr val="tx1"/>
                  </a:solidFill>
                </a:rPr>
                <a:t>bug</a:t>
              </a:r>
              <a:r>
                <a:rPr lang="zh-CN" altLang="en-US" sz="2000" dirty="0">
                  <a:solidFill>
                    <a:schemeClr val="tx1"/>
                  </a:solidFill>
                </a:rPr>
                <a:t>的解决的能力不够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grpSp>
          <p:nvGrpSpPr>
            <p:cNvPr id="136" name="MH_Others_5"/>
            <p:cNvGrpSpPr/>
            <p:nvPr>
              <p:custDataLst>
                <p:tags r:id="rId20"/>
              </p:custDataLst>
            </p:nvPr>
          </p:nvGrpSpPr>
          <p:grpSpPr bwMode="auto">
            <a:xfrm rot="5400000">
              <a:off x="1820194" y="3480707"/>
              <a:ext cx="46167" cy="206334"/>
              <a:chOff x="1378212" y="909628"/>
              <a:chExt cx="177419" cy="553852"/>
            </a:xfrm>
            <a:grpFill/>
          </p:grpSpPr>
          <p:sp>
            <p:nvSpPr>
              <p:cNvPr id="144" name="椭圆 143"/>
              <p:cNvSpPr/>
              <p:nvPr>
                <p:custDataLst>
                  <p:tags r:id="rId21"/>
                </p:custDataLst>
              </p:nvPr>
            </p:nvSpPr>
            <p:spPr>
              <a:xfrm rot="4460462">
                <a:off x="1378405" y="1286257"/>
                <a:ext cx="177030" cy="17741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000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椭圆 144"/>
              <p:cNvSpPr/>
              <p:nvPr>
                <p:custDataLst>
                  <p:tags r:id="rId22"/>
                </p:custDataLst>
              </p:nvPr>
            </p:nvSpPr>
            <p:spPr>
              <a:xfrm rot="4460462">
                <a:off x="1393583" y="894261"/>
                <a:ext cx="146682" cy="17741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00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46" name="组合 11"/>
              <p:cNvGrpSpPr/>
              <p:nvPr/>
            </p:nvGrpSpPr>
            <p:grpSpPr bwMode="auto">
              <a:xfrm rot="5441149">
                <a:off x="1224813" y="1132570"/>
                <a:ext cx="481266" cy="136526"/>
                <a:chOff x="4345373" y="2103008"/>
                <a:chExt cx="433998" cy="113793"/>
              </a:xfrm>
              <a:grpFill/>
            </p:grpSpPr>
            <p:sp>
              <p:nvSpPr>
                <p:cNvPr id="147" name="椭圆 146"/>
                <p:cNvSpPr/>
                <p:nvPr>
                  <p:custDataLst>
                    <p:tags r:id="rId23"/>
                  </p:custDataLst>
                </p:nvPr>
              </p:nvSpPr>
              <p:spPr>
                <a:xfrm>
                  <a:off x="4683481" y="2103008"/>
                  <a:ext cx="95890" cy="107635"/>
                </a:xfrm>
                <a:prstGeom prst="ellipse">
                  <a:avLst/>
                </a:prstGeom>
                <a:grpFill/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8" name="椭圆 147"/>
                <p:cNvSpPr/>
                <p:nvPr>
                  <p:custDataLst>
                    <p:tags r:id="rId24"/>
                  </p:custDataLst>
                </p:nvPr>
              </p:nvSpPr>
              <p:spPr>
                <a:xfrm>
                  <a:off x="4345373" y="2108296"/>
                  <a:ext cx="95890" cy="107635"/>
                </a:xfrm>
                <a:prstGeom prst="ellipse">
                  <a:avLst/>
                </a:prstGeom>
                <a:grpFill/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9" name="矩形 148"/>
                <p:cNvSpPr/>
                <p:nvPr>
                  <p:custDataLst>
                    <p:tags r:id="rId25"/>
                  </p:custDataLst>
                </p:nvPr>
              </p:nvSpPr>
              <p:spPr>
                <a:xfrm>
                  <a:off x="4372940" y="2144920"/>
                  <a:ext cx="360333" cy="718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37" name="MH_Others_6"/>
            <p:cNvGrpSpPr/>
            <p:nvPr>
              <p:custDataLst>
                <p:tags r:id="rId26"/>
              </p:custDataLst>
            </p:nvPr>
          </p:nvGrpSpPr>
          <p:grpSpPr bwMode="auto">
            <a:xfrm rot="5400000">
              <a:off x="1807005" y="3716126"/>
              <a:ext cx="47108" cy="207275"/>
              <a:chOff x="1378217" y="929858"/>
              <a:chExt cx="177417" cy="553851"/>
            </a:xfrm>
            <a:grpFill/>
          </p:grpSpPr>
          <p:sp>
            <p:nvSpPr>
              <p:cNvPr id="138" name="椭圆 137"/>
              <p:cNvSpPr/>
              <p:nvPr>
                <p:custDataLst>
                  <p:tags r:id="rId27"/>
                </p:custDataLst>
              </p:nvPr>
            </p:nvSpPr>
            <p:spPr>
              <a:xfrm rot="4460462">
                <a:off x="1378812" y="1306889"/>
                <a:ext cx="176225" cy="1774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000">
                  <a:solidFill>
                    <a:schemeClr val="tx1"/>
                  </a:solidFill>
                </a:endParaRPr>
              </a:p>
            </p:txBody>
          </p:sp>
          <p:sp>
            <p:nvSpPr>
              <p:cNvPr id="139" name="椭圆 138"/>
              <p:cNvSpPr/>
              <p:nvPr>
                <p:custDataLst>
                  <p:tags r:id="rId28"/>
                </p:custDataLst>
              </p:nvPr>
            </p:nvSpPr>
            <p:spPr>
              <a:xfrm rot="4460462">
                <a:off x="1393918" y="914158"/>
                <a:ext cx="146015" cy="1774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00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40" name="组合 18"/>
              <p:cNvGrpSpPr/>
              <p:nvPr/>
            </p:nvGrpSpPr>
            <p:grpSpPr bwMode="auto">
              <a:xfrm rot="5441149">
                <a:off x="1224813" y="1132570"/>
                <a:ext cx="481266" cy="136526"/>
                <a:chOff x="4345373" y="2103031"/>
                <a:chExt cx="433988" cy="125247"/>
              </a:xfrm>
              <a:grpFill/>
            </p:grpSpPr>
            <p:sp>
              <p:nvSpPr>
                <p:cNvPr id="141" name="椭圆 140"/>
                <p:cNvSpPr/>
                <p:nvPr>
                  <p:custDataLst>
                    <p:tags r:id="rId29"/>
                  </p:custDataLst>
                </p:nvPr>
              </p:nvSpPr>
              <p:spPr>
                <a:xfrm>
                  <a:off x="4683473" y="2103031"/>
                  <a:ext cx="95888" cy="107637"/>
                </a:xfrm>
                <a:prstGeom prst="ellipse">
                  <a:avLst/>
                </a:prstGeom>
                <a:grpFill/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2" name="椭圆 141"/>
                <p:cNvSpPr/>
                <p:nvPr>
                  <p:custDataLst>
                    <p:tags r:id="rId30"/>
                  </p:custDataLst>
                </p:nvPr>
              </p:nvSpPr>
              <p:spPr>
                <a:xfrm>
                  <a:off x="4345373" y="2108314"/>
                  <a:ext cx="95889" cy="107636"/>
                </a:xfrm>
                <a:prstGeom prst="ellipse">
                  <a:avLst/>
                </a:prstGeom>
                <a:grpFill/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3" name="矩形 142"/>
                <p:cNvSpPr/>
                <p:nvPr>
                  <p:custDataLst>
                    <p:tags r:id="rId31"/>
                  </p:custDataLst>
                </p:nvPr>
              </p:nvSpPr>
              <p:spPr>
                <a:xfrm>
                  <a:off x="4409119" y="2154899"/>
                  <a:ext cx="360965" cy="7337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grpSp>
        <p:nvGrpSpPr>
          <p:cNvPr id="150" name="组合 149"/>
          <p:cNvGrpSpPr/>
          <p:nvPr>
            <p:custDataLst>
              <p:tags r:id="rId32"/>
            </p:custDataLst>
          </p:nvPr>
        </p:nvGrpSpPr>
        <p:grpSpPr>
          <a:xfrm>
            <a:off x="1762822" y="4935101"/>
            <a:ext cx="3829945" cy="642643"/>
            <a:chOff x="1247899" y="4664378"/>
            <a:chExt cx="3004011" cy="504056"/>
          </a:xfrm>
          <a:solidFill>
            <a:schemeClr val="accent1"/>
          </a:solidFill>
        </p:grpSpPr>
        <p:sp>
          <p:nvSpPr>
            <p:cNvPr id="151" name="MH_Number_5">
              <a:hlinkClick r:id="" action="ppaction://noaction"/>
            </p:cNvPr>
            <p:cNvSpPr/>
            <p:nvPr>
              <p:custDataLst>
                <p:tags r:id="rId33"/>
              </p:custDataLst>
            </p:nvPr>
          </p:nvSpPr>
          <p:spPr>
            <a:xfrm>
              <a:off x="1247899" y="4664378"/>
              <a:ext cx="538378" cy="50405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400" dirty="0">
                  <a:solidFill>
                    <a:srgbClr val="FFFFFF"/>
                  </a:solidFill>
                </a:rPr>
                <a:t>05</a:t>
              </a:r>
              <a:endParaRPr lang="zh-CN" altLang="en-US" sz="2000" dirty="0">
                <a:solidFill>
                  <a:srgbClr val="FFFFFF"/>
                </a:solidFill>
              </a:endParaRPr>
            </a:p>
          </p:txBody>
        </p:sp>
        <p:sp>
          <p:nvSpPr>
            <p:cNvPr id="152" name="MH_Entry_5">
              <a:hlinkClick r:id="" action="ppaction://noaction"/>
            </p:cNvPr>
            <p:cNvSpPr/>
            <p:nvPr>
              <p:custDataLst>
                <p:tags r:id="rId34"/>
              </p:custDataLst>
            </p:nvPr>
          </p:nvSpPr>
          <p:spPr>
            <a:xfrm>
              <a:off x="1872013" y="4664378"/>
              <a:ext cx="2379897" cy="504056"/>
            </a:xfrm>
            <a:custGeom>
              <a:avLst/>
              <a:gdLst>
                <a:gd name="connsiteX0" fmla="*/ 173660 w 4009922"/>
                <a:gd name="connsiteY0" fmla="*/ 53464 h 850589"/>
                <a:gd name="connsiteX1" fmla="*/ 173660 w 4009922"/>
                <a:gd name="connsiteY1" fmla="*/ 797124 h 850589"/>
                <a:gd name="connsiteX2" fmla="*/ 3529010 w 4009922"/>
                <a:gd name="connsiteY2" fmla="*/ 797124 h 850589"/>
                <a:gd name="connsiteX3" fmla="*/ 3953660 w 4009922"/>
                <a:gd name="connsiteY3" fmla="*/ 456982 h 850589"/>
                <a:gd name="connsiteX4" fmla="*/ 3953660 w 4009922"/>
                <a:gd name="connsiteY4" fmla="*/ 393607 h 850589"/>
                <a:gd name="connsiteX5" fmla="*/ 3529010 w 4009922"/>
                <a:gd name="connsiteY5" fmla="*/ 53464 h 850589"/>
                <a:gd name="connsiteX6" fmla="*/ 0 w 4009922"/>
                <a:gd name="connsiteY6" fmla="*/ 0 h 850589"/>
                <a:gd name="connsiteX7" fmla="*/ 3559442 w 4009922"/>
                <a:gd name="connsiteY7" fmla="*/ 0 h 850589"/>
                <a:gd name="connsiteX8" fmla="*/ 4009922 w 4009922"/>
                <a:gd name="connsiteY8" fmla="*/ 389051 h 850589"/>
                <a:gd name="connsiteX9" fmla="*/ 4009922 w 4009922"/>
                <a:gd name="connsiteY9" fmla="*/ 461539 h 850589"/>
                <a:gd name="connsiteX10" fmla="*/ 3559442 w 4009922"/>
                <a:gd name="connsiteY10" fmla="*/ 850589 h 850589"/>
                <a:gd name="connsiteX11" fmla="*/ 0 w 4009922"/>
                <a:gd name="connsiteY11" fmla="*/ 850589 h 85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09922" h="850589">
                  <a:moveTo>
                    <a:pt x="173660" y="53464"/>
                  </a:moveTo>
                  <a:lnTo>
                    <a:pt x="173660" y="797124"/>
                  </a:lnTo>
                  <a:lnTo>
                    <a:pt x="3529010" y="797124"/>
                  </a:lnTo>
                  <a:cubicBezTo>
                    <a:pt x="3763537" y="797124"/>
                    <a:pt x="3953660" y="644837"/>
                    <a:pt x="3953660" y="456982"/>
                  </a:cubicBezTo>
                  <a:lnTo>
                    <a:pt x="3953660" y="393607"/>
                  </a:lnTo>
                  <a:cubicBezTo>
                    <a:pt x="3953660" y="205751"/>
                    <a:pt x="3763537" y="53464"/>
                    <a:pt x="3529010" y="53464"/>
                  </a:cubicBezTo>
                  <a:close/>
                  <a:moveTo>
                    <a:pt x="0" y="0"/>
                  </a:moveTo>
                  <a:lnTo>
                    <a:pt x="3559442" y="0"/>
                  </a:lnTo>
                  <a:cubicBezTo>
                    <a:pt x="3808235" y="0"/>
                    <a:pt x="4009922" y="174184"/>
                    <a:pt x="4009922" y="389051"/>
                  </a:cubicBezTo>
                  <a:lnTo>
                    <a:pt x="4009922" y="461539"/>
                  </a:lnTo>
                  <a:cubicBezTo>
                    <a:pt x="4009922" y="676405"/>
                    <a:pt x="3808235" y="850589"/>
                    <a:pt x="3559442" y="850589"/>
                  </a:cubicBezTo>
                  <a:lnTo>
                    <a:pt x="0" y="8505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80000" tIns="0" rIns="180000" bIns="0" anchor="ctr">
              <a:normAutofit/>
            </a:bodyPr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chemeClr val="tx1"/>
                  </a:solidFill>
                </a:rPr>
                <a:t>我的（文件用了中文）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grpSp>
          <p:nvGrpSpPr>
            <p:cNvPr id="153" name="MH_Others_7"/>
            <p:cNvGrpSpPr/>
            <p:nvPr>
              <p:custDataLst>
                <p:tags r:id="rId35"/>
              </p:custDataLst>
            </p:nvPr>
          </p:nvGrpSpPr>
          <p:grpSpPr bwMode="auto">
            <a:xfrm rot="5400000">
              <a:off x="1820194" y="4695531"/>
              <a:ext cx="46167" cy="206334"/>
              <a:chOff x="1378212" y="909628"/>
              <a:chExt cx="177419" cy="553852"/>
            </a:xfrm>
            <a:grpFill/>
          </p:grpSpPr>
          <p:sp>
            <p:nvSpPr>
              <p:cNvPr id="161" name="椭圆 160"/>
              <p:cNvSpPr/>
              <p:nvPr>
                <p:custDataLst>
                  <p:tags r:id="rId36"/>
                </p:custDataLst>
              </p:nvPr>
            </p:nvSpPr>
            <p:spPr>
              <a:xfrm rot="4460462">
                <a:off x="1378405" y="1286257"/>
                <a:ext cx="177030" cy="17741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000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椭圆 161"/>
              <p:cNvSpPr/>
              <p:nvPr>
                <p:custDataLst>
                  <p:tags r:id="rId37"/>
                </p:custDataLst>
              </p:nvPr>
            </p:nvSpPr>
            <p:spPr>
              <a:xfrm rot="4460462">
                <a:off x="1393583" y="894261"/>
                <a:ext cx="146682" cy="17741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00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3" name="组合 11"/>
              <p:cNvGrpSpPr/>
              <p:nvPr/>
            </p:nvGrpSpPr>
            <p:grpSpPr bwMode="auto">
              <a:xfrm rot="5441149">
                <a:off x="1224813" y="1132570"/>
                <a:ext cx="481266" cy="136526"/>
                <a:chOff x="4345373" y="2103008"/>
                <a:chExt cx="433998" cy="113793"/>
              </a:xfrm>
              <a:grpFill/>
            </p:grpSpPr>
            <p:sp>
              <p:nvSpPr>
                <p:cNvPr id="164" name="椭圆 163"/>
                <p:cNvSpPr/>
                <p:nvPr>
                  <p:custDataLst>
                    <p:tags r:id="rId38"/>
                  </p:custDataLst>
                </p:nvPr>
              </p:nvSpPr>
              <p:spPr>
                <a:xfrm>
                  <a:off x="4683481" y="2103008"/>
                  <a:ext cx="95890" cy="107635"/>
                </a:xfrm>
                <a:prstGeom prst="ellipse">
                  <a:avLst/>
                </a:prstGeom>
                <a:grpFill/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5" name="椭圆 164"/>
                <p:cNvSpPr/>
                <p:nvPr>
                  <p:custDataLst>
                    <p:tags r:id="rId39"/>
                  </p:custDataLst>
                </p:nvPr>
              </p:nvSpPr>
              <p:spPr>
                <a:xfrm>
                  <a:off x="4345373" y="2108296"/>
                  <a:ext cx="95890" cy="107635"/>
                </a:xfrm>
                <a:prstGeom prst="ellipse">
                  <a:avLst/>
                </a:prstGeom>
                <a:grpFill/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6" name="矩形 165"/>
                <p:cNvSpPr/>
                <p:nvPr>
                  <p:custDataLst>
                    <p:tags r:id="rId40"/>
                  </p:custDataLst>
                </p:nvPr>
              </p:nvSpPr>
              <p:spPr>
                <a:xfrm>
                  <a:off x="4372940" y="2144920"/>
                  <a:ext cx="360333" cy="718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54" name="MH_Others_8"/>
            <p:cNvGrpSpPr/>
            <p:nvPr>
              <p:custDataLst>
                <p:tags r:id="rId41"/>
              </p:custDataLst>
            </p:nvPr>
          </p:nvGrpSpPr>
          <p:grpSpPr bwMode="auto">
            <a:xfrm rot="5400000">
              <a:off x="1807005" y="4930950"/>
              <a:ext cx="47108" cy="207275"/>
              <a:chOff x="1378217" y="929858"/>
              <a:chExt cx="177417" cy="553851"/>
            </a:xfrm>
            <a:grpFill/>
          </p:grpSpPr>
          <p:sp>
            <p:nvSpPr>
              <p:cNvPr id="155" name="椭圆 154"/>
              <p:cNvSpPr/>
              <p:nvPr>
                <p:custDataLst>
                  <p:tags r:id="rId42"/>
                </p:custDataLst>
              </p:nvPr>
            </p:nvSpPr>
            <p:spPr>
              <a:xfrm rot="4460462">
                <a:off x="1378812" y="1306889"/>
                <a:ext cx="176225" cy="1774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00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椭圆 155"/>
              <p:cNvSpPr/>
              <p:nvPr>
                <p:custDataLst>
                  <p:tags r:id="rId43"/>
                </p:custDataLst>
              </p:nvPr>
            </p:nvSpPr>
            <p:spPr>
              <a:xfrm rot="4460462">
                <a:off x="1393918" y="914158"/>
                <a:ext cx="146015" cy="1774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00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57" name="组合 18"/>
              <p:cNvGrpSpPr/>
              <p:nvPr/>
            </p:nvGrpSpPr>
            <p:grpSpPr bwMode="auto">
              <a:xfrm rot="5441149">
                <a:off x="1224813" y="1132570"/>
                <a:ext cx="481266" cy="136526"/>
                <a:chOff x="4345373" y="2103031"/>
                <a:chExt cx="433988" cy="125247"/>
              </a:xfrm>
              <a:grpFill/>
            </p:grpSpPr>
            <p:sp>
              <p:nvSpPr>
                <p:cNvPr id="158" name="椭圆 157"/>
                <p:cNvSpPr/>
                <p:nvPr>
                  <p:custDataLst>
                    <p:tags r:id="rId44"/>
                  </p:custDataLst>
                </p:nvPr>
              </p:nvSpPr>
              <p:spPr>
                <a:xfrm>
                  <a:off x="4683473" y="2103031"/>
                  <a:ext cx="95888" cy="107637"/>
                </a:xfrm>
                <a:prstGeom prst="ellipse">
                  <a:avLst/>
                </a:prstGeom>
                <a:grpFill/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椭圆 158"/>
                <p:cNvSpPr/>
                <p:nvPr>
                  <p:custDataLst>
                    <p:tags r:id="rId45"/>
                  </p:custDataLst>
                </p:nvPr>
              </p:nvSpPr>
              <p:spPr>
                <a:xfrm>
                  <a:off x="4345373" y="2108314"/>
                  <a:ext cx="95889" cy="107636"/>
                </a:xfrm>
                <a:prstGeom prst="ellipse">
                  <a:avLst/>
                </a:prstGeom>
                <a:grpFill/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>
                  <p:custDataLst>
                    <p:tags r:id="rId46"/>
                  </p:custDataLst>
                </p:nvPr>
              </p:nvSpPr>
              <p:spPr>
                <a:xfrm>
                  <a:off x="4409119" y="2154899"/>
                  <a:ext cx="360965" cy="7337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grpSp>
        <p:nvGrpSpPr>
          <p:cNvPr id="167" name="组合 166"/>
          <p:cNvGrpSpPr/>
          <p:nvPr>
            <p:custDataLst>
              <p:tags r:id="rId47"/>
            </p:custDataLst>
          </p:nvPr>
        </p:nvGrpSpPr>
        <p:grpSpPr>
          <a:xfrm>
            <a:off x="6599233" y="1837512"/>
            <a:ext cx="3829945" cy="642643"/>
            <a:chOff x="4932040" y="2234789"/>
            <a:chExt cx="3004011" cy="504056"/>
          </a:xfrm>
          <a:solidFill>
            <a:schemeClr val="accent1"/>
          </a:solidFill>
        </p:grpSpPr>
        <p:sp>
          <p:nvSpPr>
            <p:cNvPr id="184" name="MH_Number_2">
              <a:hlinkClick r:id="" action="ppaction://noaction"/>
            </p:cNvPr>
            <p:cNvSpPr/>
            <p:nvPr>
              <p:custDataLst>
                <p:tags r:id="rId48"/>
              </p:custDataLst>
            </p:nvPr>
          </p:nvSpPr>
          <p:spPr>
            <a:xfrm>
              <a:off x="4932040" y="2234789"/>
              <a:ext cx="538378" cy="50405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400" dirty="0">
                  <a:solidFill>
                    <a:srgbClr val="FFFFFF"/>
                  </a:solidFill>
                </a:rPr>
                <a:t>02</a:t>
              </a:r>
              <a:endParaRPr lang="zh-CN" altLang="en-US" sz="2000" dirty="0">
                <a:solidFill>
                  <a:srgbClr val="FFFFFF"/>
                </a:solidFill>
              </a:endParaRPr>
            </a:p>
          </p:txBody>
        </p:sp>
        <p:sp>
          <p:nvSpPr>
            <p:cNvPr id="201" name="MH_Entry_2">
              <a:hlinkClick r:id="" action="ppaction://noaction"/>
            </p:cNvPr>
            <p:cNvSpPr/>
            <p:nvPr>
              <p:custDataLst>
                <p:tags r:id="rId49"/>
              </p:custDataLst>
            </p:nvPr>
          </p:nvSpPr>
          <p:spPr>
            <a:xfrm>
              <a:off x="5556154" y="2234789"/>
              <a:ext cx="2379897" cy="504056"/>
            </a:xfrm>
            <a:custGeom>
              <a:avLst/>
              <a:gdLst>
                <a:gd name="connsiteX0" fmla="*/ 173660 w 4009922"/>
                <a:gd name="connsiteY0" fmla="*/ 53464 h 850589"/>
                <a:gd name="connsiteX1" fmla="*/ 173660 w 4009922"/>
                <a:gd name="connsiteY1" fmla="*/ 797124 h 850589"/>
                <a:gd name="connsiteX2" fmla="*/ 3529010 w 4009922"/>
                <a:gd name="connsiteY2" fmla="*/ 797124 h 850589"/>
                <a:gd name="connsiteX3" fmla="*/ 3953660 w 4009922"/>
                <a:gd name="connsiteY3" fmla="*/ 456982 h 850589"/>
                <a:gd name="connsiteX4" fmla="*/ 3953660 w 4009922"/>
                <a:gd name="connsiteY4" fmla="*/ 393607 h 850589"/>
                <a:gd name="connsiteX5" fmla="*/ 3529010 w 4009922"/>
                <a:gd name="connsiteY5" fmla="*/ 53464 h 850589"/>
                <a:gd name="connsiteX6" fmla="*/ 0 w 4009922"/>
                <a:gd name="connsiteY6" fmla="*/ 0 h 850589"/>
                <a:gd name="connsiteX7" fmla="*/ 3559442 w 4009922"/>
                <a:gd name="connsiteY7" fmla="*/ 0 h 850589"/>
                <a:gd name="connsiteX8" fmla="*/ 4009922 w 4009922"/>
                <a:gd name="connsiteY8" fmla="*/ 389051 h 850589"/>
                <a:gd name="connsiteX9" fmla="*/ 4009922 w 4009922"/>
                <a:gd name="connsiteY9" fmla="*/ 461539 h 850589"/>
                <a:gd name="connsiteX10" fmla="*/ 3559442 w 4009922"/>
                <a:gd name="connsiteY10" fmla="*/ 850589 h 850589"/>
                <a:gd name="connsiteX11" fmla="*/ 0 w 4009922"/>
                <a:gd name="connsiteY11" fmla="*/ 850589 h 85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09922" h="850589">
                  <a:moveTo>
                    <a:pt x="173660" y="53464"/>
                  </a:moveTo>
                  <a:lnTo>
                    <a:pt x="173660" y="797124"/>
                  </a:lnTo>
                  <a:lnTo>
                    <a:pt x="3529010" y="797124"/>
                  </a:lnTo>
                  <a:cubicBezTo>
                    <a:pt x="3763537" y="797124"/>
                    <a:pt x="3953660" y="644837"/>
                    <a:pt x="3953660" y="456982"/>
                  </a:cubicBezTo>
                  <a:lnTo>
                    <a:pt x="3953660" y="393607"/>
                  </a:lnTo>
                  <a:cubicBezTo>
                    <a:pt x="3953660" y="205751"/>
                    <a:pt x="3763537" y="53464"/>
                    <a:pt x="3529010" y="53464"/>
                  </a:cubicBezTo>
                  <a:close/>
                  <a:moveTo>
                    <a:pt x="0" y="0"/>
                  </a:moveTo>
                  <a:lnTo>
                    <a:pt x="3559442" y="0"/>
                  </a:lnTo>
                  <a:cubicBezTo>
                    <a:pt x="3808235" y="0"/>
                    <a:pt x="4009922" y="174184"/>
                    <a:pt x="4009922" y="389051"/>
                  </a:cubicBezTo>
                  <a:lnTo>
                    <a:pt x="4009922" y="461539"/>
                  </a:lnTo>
                  <a:cubicBezTo>
                    <a:pt x="4009922" y="676405"/>
                    <a:pt x="3808235" y="850589"/>
                    <a:pt x="3559442" y="850589"/>
                  </a:cubicBezTo>
                  <a:lnTo>
                    <a:pt x="0" y="8505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80000" tIns="0" rIns="180000" bIns="0" anchor="ctr">
              <a:normAutofit fontScale="70000"/>
            </a:bodyPr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chemeClr val="tx1"/>
                  </a:solidFill>
                </a:rPr>
                <a:t>一开始没有在库文件里面生产基础的公用的文件（如</a:t>
              </a:r>
              <a:r>
                <a:rPr lang="en-US" altLang="zh-CN" sz="2000" dirty="0">
                  <a:solidFill>
                    <a:schemeClr val="tx1"/>
                  </a:solidFill>
                </a:rPr>
                <a:t>base</a:t>
              </a:r>
              <a:r>
                <a:rPr lang="zh-CN" altLang="en-US" sz="2000" dirty="0">
                  <a:solidFill>
                    <a:schemeClr val="tx1"/>
                  </a:solidFill>
                </a:rPr>
                <a:t>）导致后面上传的之后文件冲突</a:t>
              </a:r>
              <a:endParaRPr lang="en-US" altLang="zh-CN" sz="2000" dirty="0">
                <a:solidFill>
                  <a:schemeClr val="tx1"/>
                </a:solidFill>
              </a:endParaRPr>
            </a:p>
          </p:txBody>
        </p:sp>
        <p:grpSp>
          <p:nvGrpSpPr>
            <p:cNvPr id="202" name="MH_Others_9"/>
            <p:cNvGrpSpPr/>
            <p:nvPr>
              <p:custDataLst>
                <p:tags r:id="rId50"/>
              </p:custDataLst>
            </p:nvPr>
          </p:nvGrpSpPr>
          <p:grpSpPr bwMode="auto">
            <a:xfrm rot="5400000">
              <a:off x="5504335" y="2265897"/>
              <a:ext cx="46167" cy="206334"/>
              <a:chOff x="1378212" y="909628"/>
              <a:chExt cx="177419" cy="553852"/>
            </a:xfrm>
            <a:grpFill/>
          </p:grpSpPr>
          <p:sp>
            <p:nvSpPr>
              <p:cNvPr id="210" name="椭圆 209"/>
              <p:cNvSpPr/>
              <p:nvPr>
                <p:custDataLst>
                  <p:tags r:id="rId51"/>
                </p:custDataLst>
              </p:nvPr>
            </p:nvSpPr>
            <p:spPr>
              <a:xfrm rot="4460462">
                <a:off x="1378405" y="1286257"/>
                <a:ext cx="177030" cy="17741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00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椭圆 210"/>
              <p:cNvSpPr/>
              <p:nvPr>
                <p:custDataLst>
                  <p:tags r:id="rId52"/>
                </p:custDataLst>
              </p:nvPr>
            </p:nvSpPr>
            <p:spPr>
              <a:xfrm rot="4460462">
                <a:off x="1393583" y="894261"/>
                <a:ext cx="146682" cy="17741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00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12" name="组合 11"/>
              <p:cNvGrpSpPr/>
              <p:nvPr/>
            </p:nvGrpSpPr>
            <p:grpSpPr bwMode="auto">
              <a:xfrm rot="5441149">
                <a:off x="1224813" y="1132570"/>
                <a:ext cx="481266" cy="136526"/>
                <a:chOff x="4345373" y="2103008"/>
                <a:chExt cx="433998" cy="113793"/>
              </a:xfrm>
              <a:grpFill/>
            </p:grpSpPr>
            <p:sp>
              <p:nvSpPr>
                <p:cNvPr id="213" name="椭圆 212"/>
                <p:cNvSpPr/>
                <p:nvPr>
                  <p:custDataLst>
                    <p:tags r:id="rId53"/>
                  </p:custDataLst>
                </p:nvPr>
              </p:nvSpPr>
              <p:spPr>
                <a:xfrm>
                  <a:off x="4683481" y="2103008"/>
                  <a:ext cx="95890" cy="107635"/>
                </a:xfrm>
                <a:prstGeom prst="ellipse">
                  <a:avLst/>
                </a:prstGeom>
                <a:grpFill/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4" name="椭圆 213"/>
                <p:cNvSpPr/>
                <p:nvPr>
                  <p:custDataLst>
                    <p:tags r:id="rId54"/>
                  </p:custDataLst>
                </p:nvPr>
              </p:nvSpPr>
              <p:spPr>
                <a:xfrm>
                  <a:off x="4345373" y="2108296"/>
                  <a:ext cx="95890" cy="107635"/>
                </a:xfrm>
                <a:prstGeom prst="ellipse">
                  <a:avLst/>
                </a:prstGeom>
                <a:grpFill/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5" name="矩形 214"/>
                <p:cNvSpPr/>
                <p:nvPr>
                  <p:custDataLst>
                    <p:tags r:id="rId55"/>
                  </p:custDataLst>
                </p:nvPr>
              </p:nvSpPr>
              <p:spPr>
                <a:xfrm>
                  <a:off x="4372940" y="2144920"/>
                  <a:ext cx="360333" cy="718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203" name="MH_Others_10"/>
            <p:cNvGrpSpPr/>
            <p:nvPr>
              <p:custDataLst>
                <p:tags r:id="rId56"/>
              </p:custDataLst>
            </p:nvPr>
          </p:nvGrpSpPr>
          <p:grpSpPr bwMode="auto">
            <a:xfrm rot="5400000">
              <a:off x="5491146" y="2501316"/>
              <a:ext cx="47108" cy="207275"/>
              <a:chOff x="1378217" y="929858"/>
              <a:chExt cx="177417" cy="553851"/>
            </a:xfrm>
            <a:grpFill/>
          </p:grpSpPr>
          <p:sp>
            <p:nvSpPr>
              <p:cNvPr id="204" name="椭圆 203"/>
              <p:cNvSpPr/>
              <p:nvPr>
                <p:custDataLst>
                  <p:tags r:id="rId57"/>
                </p:custDataLst>
              </p:nvPr>
            </p:nvSpPr>
            <p:spPr>
              <a:xfrm rot="4460462">
                <a:off x="1378812" y="1306889"/>
                <a:ext cx="176225" cy="1774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000">
                  <a:solidFill>
                    <a:schemeClr val="tx1"/>
                  </a:solidFill>
                </a:endParaRPr>
              </a:p>
            </p:txBody>
          </p:sp>
          <p:sp>
            <p:nvSpPr>
              <p:cNvPr id="205" name="椭圆 204"/>
              <p:cNvSpPr/>
              <p:nvPr>
                <p:custDataLst>
                  <p:tags r:id="rId58"/>
                </p:custDataLst>
              </p:nvPr>
            </p:nvSpPr>
            <p:spPr>
              <a:xfrm rot="4460462">
                <a:off x="1393918" y="914158"/>
                <a:ext cx="146015" cy="1774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00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06" name="组合 18"/>
              <p:cNvGrpSpPr/>
              <p:nvPr/>
            </p:nvGrpSpPr>
            <p:grpSpPr bwMode="auto">
              <a:xfrm rot="5441149">
                <a:off x="1224813" y="1132570"/>
                <a:ext cx="481266" cy="136526"/>
                <a:chOff x="4345373" y="2103031"/>
                <a:chExt cx="433988" cy="125247"/>
              </a:xfrm>
              <a:grpFill/>
            </p:grpSpPr>
            <p:sp>
              <p:nvSpPr>
                <p:cNvPr id="207" name="椭圆 206"/>
                <p:cNvSpPr/>
                <p:nvPr>
                  <p:custDataLst>
                    <p:tags r:id="rId59"/>
                  </p:custDataLst>
                </p:nvPr>
              </p:nvSpPr>
              <p:spPr>
                <a:xfrm>
                  <a:off x="4683473" y="2103031"/>
                  <a:ext cx="95888" cy="107637"/>
                </a:xfrm>
                <a:prstGeom prst="ellipse">
                  <a:avLst/>
                </a:prstGeom>
                <a:grpFill/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8" name="椭圆 207"/>
                <p:cNvSpPr/>
                <p:nvPr>
                  <p:custDataLst>
                    <p:tags r:id="rId60"/>
                  </p:custDataLst>
                </p:nvPr>
              </p:nvSpPr>
              <p:spPr>
                <a:xfrm>
                  <a:off x="4345373" y="2108314"/>
                  <a:ext cx="95889" cy="107636"/>
                </a:xfrm>
                <a:prstGeom prst="ellipse">
                  <a:avLst/>
                </a:prstGeom>
                <a:grpFill/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9" name="矩形 208"/>
                <p:cNvSpPr/>
                <p:nvPr>
                  <p:custDataLst>
                    <p:tags r:id="rId61"/>
                  </p:custDataLst>
                </p:nvPr>
              </p:nvSpPr>
              <p:spPr>
                <a:xfrm>
                  <a:off x="4409119" y="2154899"/>
                  <a:ext cx="360965" cy="7337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grpSp>
        <p:nvGrpSpPr>
          <p:cNvPr id="216" name="组合 215"/>
          <p:cNvGrpSpPr/>
          <p:nvPr>
            <p:custDataLst>
              <p:tags r:id="rId62"/>
            </p:custDataLst>
          </p:nvPr>
        </p:nvGrpSpPr>
        <p:grpSpPr>
          <a:xfrm>
            <a:off x="6599233" y="3386307"/>
            <a:ext cx="3829945" cy="642643"/>
            <a:chOff x="4932040" y="3449584"/>
            <a:chExt cx="3004011" cy="504056"/>
          </a:xfrm>
          <a:solidFill>
            <a:schemeClr val="accent1"/>
          </a:solidFill>
        </p:grpSpPr>
        <p:sp>
          <p:nvSpPr>
            <p:cNvPr id="217" name="MH_Number_4">
              <a:hlinkClick r:id="" action="ppaction://noaction"/>
            </p:cNvPr>
            <p:cNvSpPr/>
            <p:nvPr>
              <p:custDataLst>
                <p:tags r:id="rId63"/>
              </p:custDataLst>
            </p:nvPr>
          </p:nvSpPr>
          <p:spPr>
            <a:xfrm>
              <a:off x="4932040" y="3449584"/>
              <a:ext cx="538378" cy="50405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400" dirty="0">
                  <a:solidFill>
                    <a:srgbClr val="FFFFFF"/>
                  </a:solidFill>
                </a:rPr>
                <a:t>04</a:t>
              </a:r>
              <a:endParaRPr lang="zh-CN" altLang="en-US" sz="2000" dirty="0">
                <a:solidFill>
                  <a:srgbClr val="FFFFFF"/>
                </a:solidFill>
              </a:endParaRPr>
            </a:p>
          </p:txBody>
        </p:sp>
        <p:sp>
          <p:nvSpPr>
            <p:cNvPr id="218" name="MH_Entry_4">
              <a:hlinkClick r:id="" action="ppaction://noaction"/>
            </p:cNvPr>
            <p:cNvSpPr/>
            <p:nvPr>
              <p:custDataLst>
                <p:tags r:id="rId64"/>
              </p:custDataLst>
            </p:nvPr>
          </p:nvSpPr>
          <p:spPr>
            <a:xfrm>
              <a:off x="5556154" y="3449584"/>
              <a:ext cx="2379897" cy="504056"/>
            </a:xfrm>
            <a:custGeom>
              <a:avLst/>
              <a:gdLst>
                <a:gd name="connsiteX0" fmla="*/ 173660 w 4009922"/>
                <a:gd name="connsiteY0" fmla="*/ 53464 h 850589"/>
                <a:gd name="connsiteX1" fmla="*/ 173660 w 4009922"/>
                <a:gd name="connsiteY1" fmla="*/ 797124 h 850589"/>
                <a:gd name="connsiteX2" fmla="*/ 3529010 w 4009922"/>
                <a:gd name="connsiteY2" fmla="*/ 797124 h 850589"/>
                <a:gd name="connsiteX3" fmla="*/ 3953660 w 4009922"/>
                <a:gd name="connsiteY3" fmla="*/ 456982 h 850589"/>
                <a:gd name="connsiteX4" fmla="*/ 3953660 w 4009922"/>
                <a:gd name="connsiteY4" fmla="*/ 393607 h 850589"/>
                <a:gd name="connsiteX5" fmla="*/ 3529010 w 4009922"/>
                <a:gd name="connsiteY5" fmla="*/ 53464 h 850589"/>
                <a:gd name="connsiteX6" fmla="*/ 0 w 4009922"/>
                <a:gd name="connsiteY6" fmla="*/ 0 h 850589"/>
                <a:gd name="connsiteX7" fmla="*/ 3559442 w 4009922"/>
                <a:gd name="connsiteY7" fmla="*/ 0 h 850589"/>
                <a:gd name="connsiteX8" fmla="*/ 4009922 w 4009922"/>
                <a:gd name="connsiteY8" fmla="*/ 389051 h 850589"/>
                <a:gd name="connsiteX9" fmla="*/ 4009922 w 4009922"/>
                <a:gd name="connsiteY9" fmla="*/ 461539 h 850589"/>
                <a:gd name="connsiteX10" fmla="*/ 3559442 w 4009922"/>
                <a:gd name="connsiteY10" fmla="*/ 850589 h 850589"/>
                <a:gd name="connsiteX11" fmla="*/ 0 w 4009922"/>
                <a:gd name="connsiteY11" fmla="*/ 850589 h 85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09922" h="850589">
                  <a:moveTo>
                    <a:pt x="173660" y="53464"/>
                  </a:moveTo>
                  <a:lnTo>
                    <a:pt x="173660" y="797124"/>
                  </a:lnTo>
                  <a:lnTo>
                    <a:pt x="3529010" y="797124"/>
                  </a:lnTo>
                  <a:cubicBezTo>
                    <a:pt x="3763537" y="797124"/>
                    <a:pt x="3953660" y="644837"/>
                    <a:pt x="3953660" y="456982"/>
                  </a:cubicBezTo>
                  <a:lnTo>
                    <a:pt x="3953660" y="393607"/>
                  </a:lnTo>
                  <a:cubicBezTo>
                    <a:pt x="3953660" y="205751"/>
                    <a:pt x="3763537" y="53464"/>
                    <a:pt x="3529010" y="53464"/>
                  </a:cubicBezTo>
                  <a:close/>
                  <a:moveTo>
                    <a:pt x="0" y="0"/>
                  </a:moveTo>
                  <a:lnTo>
                    <a:pt x="3559442" y="0"/>
                  </a:lnTo>
                  <a:cubicBezTo>
                    <a:pt x="3808235" y="0"/>
                    <a:pt x="4009922" y="174184"/>
                    <a:pt x="4009922" y="389051"/>
                  </a:cubicBezTo>
                  <a:lnTo>
                    <a:pt x="4009922" y="461539"/>
                  </a:lnTo>
                  <a:cubicBezTo>
                    <a:pt x="4009922" y="676405"/>
                    <a:pt x="3808235" y="850589"/>
                    <a:pt x="3559442" y="850589"/>
                  </a:cubicBezTo>
                  <a:lnTo>
                    <a:pt x="0" y="8505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80000" tIns="0" rIns="180000" bIns="0" anchor="ctr">
              <a:normAutofit/>
            </a:bodyPr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dirty="0">
                  <a:solidFill>
                    <a:schemeClr val="tx1"/>
                  </a:solidFill>
                </a:rPr>
                <a:t>做的时间有点长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grpSp>
          <p:nvGrpSpPr>
            <p:cNvPr id="219" name="MH_Others_11"/>
            <p:cNvGrpSpPr/>
            <p:nvPr>
              <p:custDataLst>
                <p:tags r:id="rId65"/>
              </p:custDataLst>
            </p:nvPr>
          </p:nvGrpSpPr>
          <p:grpSpPr bwMode="auto">
            <a:xfrm rot="5400000">
              <a:off x="5504335" y="3480722"/>
              <a:ext cx="46167" cy="206334"/>
              <a:chOff x="1378212" y="909628"/>
              <a:chExt cx="177419" cy="553852"/>
            </a:xfrm>
            <a:grpFill/>
          </p:grpSpPr>
          <p:sp>
            <p:nvSpPr>
              <p:cNvPr id="227" name="椭圆 226"/>
              <p:cNvSpPr/>
              <p:nvPr>
                <p:custDataLst>
                  <p:tags r:id="rId66"/>
                </p:custDataLst>
              </p:nvPr>
            </p:nvSpPr>
            <p:spPr>
              <a:xfrm rot="4460462">
                <a:off x="1378405" y="1286257"/>
                <a:ext cx="177030" cy="17741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000">
                  <a:solidFill>
                    <a:schemeClr val="tx1"/>
                  </a:solidFill>
                </a:endParaRPr>
              </a:p>
            </p:txBody>
          </p:sp>
          <p:sp>
            <p:nvSpPr>
              <p:cNvPr id="228" name="椭圆 227"/>
              <p:cNvSpPr/>
              <p:nvPr>
                <p:custDataLst>
                  <p:tags r:id="rId67"/>
                </p:custDataLst>
              </p:nvPr>
            </p:nvSpPr>
            <p:spPr>
              <a:xfrm rot="4460462">
                <a:off x="1393583" y="894261"/>
                <a:ext cx="146682" cy="17741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00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29" name="组合 11"/>
              <p:cNvGrpSpPr/>
              <p:nvPr/>
            </p:nvGrpSpPr>
            <p:grpSpPr bwMode="auto">
              <a:xfrm rot="5441149">
                <a:off x="1224813" y="1132570"/>
                <a:ext cx="481266" cy="136526"/>
                <a:chOff x="4345373" y="2103008"/>
                <a:chExt cx="433998" cy="113793"/>
              </a:xfrm>
              <a:grpFill/>
            </p:grpSpPr>
            <p:sp>
              <p:nvSpPr>
                <p:cNvPr id="230" name="椭圆 229"/>
                <p:cNvSpPr/>
                <p:nvPr>
                  <p:custDataLst>
                    <p:tags r:id="rId68"/>
                  </p:custDataLst>
                </p:nvPr>
              </p:nvSpPr>
              <p:spPr>
                <a:xfrm>
                  <a:off x="4683481" y="2103008"/>
                  <a:ext cx="95890" cy="107635"/>
                </a:xfrm>
                <a:prstGeom prst="ellipse">
                  <a:avLst/>
                </a:prstGeom>
                <a:grpFill/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1" name="椭圆 230"/>
                <p:cNvSpPr/>
                <p:nvPr>
                  <p:custDataLst>
                    <p:tags r:id="rId69"/>
                  </p:custDataLst>
                </p:nvPr>
              </p:nvSpPr>
              <p:spPr>
                <a:xfrm>
                  <a:off x="4345373" y="2108296"/>
                  <a:ext cx="95890" cy="107635"/>
                </a:xfrm>
                <a:prstGeom prst="ellipse">
                  <a:avLst/>
                </a:prstGeom>
                <a:grpFill/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2" name="矩形 231"/>
                <p:cNvSpPr/>
                <p:nvPr>
                  <p:custDataLst>
                    <p:tags r:id="rId70"/>
                  </p:custDataLst>
                </p:nvPr>
              </p:nvSpPr>
              <p:spPr>
                <a:xfrm>
                  <a:off x="4372940" y="2144920"/>
                  <a:ext cx="360333" cy="718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220" name="MH_Others_12"/>
            <p:cNvGrpSpPr/>
            <p:nvPr>
              <p:custDataLst>
                <p:tags r:id="rId71"/>
              </p:custDataLst>
            </p:nvPr>
          </p:nvGrpSpPr>
          <p:grpSpPr bwMode="auto">
            <a:xfrm rot="5400000">
              <a:off x="5491146" y="3716141"/>
              <a:ext cx="47108" cy="207275"/>
              <a:chOff x="1378217" y="929858"/>
              <a:chExt cx="177417" cy="553851"/>
            </a:xfrm>
            <a:grpFill/>
          </p:grpSpPr>
          <p:sp>
            <p:nvSpPr>
              <p:cNvPr id="221" name="椭圆 220"/>
              <p:cNvSpPr/>
              <p:nvPr>
                <p:custDataLst>
                  <p:tags r:id="rId72"/>
                </p:custDataLst>
              </p:nvPr>
            </p:nvSpPr>
            <p:spPr>
              <a:xfrm rot="4460462">
                <a:off x="1378812" y="1306889"/>
                <a:ext cx="176225" cy="1774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000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椭圆 221"/>
              <p:cNvSpPr/>
              <p:nvPr>
                <p:custDataLst>
                  <p:tags r:id="rId73"/>
                </p:custDataLst>
              </p:nvPr>
            </p:nvSpPr>
            <p:spPr>
              <a:xfrm rot="4460462">
                <a:off x="1393918" y="914158"/>
                <a:ext cx="146015" cy="1774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>
                <a:normAutofit fontScale="25000" lnSpcReduction="20000"/>
              </a:bodyPr>
              <a:lstStyle/>
              <a:p>
                <a:pPr algn="ctr" ea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00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23" name="组合 18"/>
              <p:cNvGrpSpPr/>
              <p:nvPr/>
            </p:nvGrpSpPr>
            <p:grpSpPr bwMode="auto">
              <a:xfrm rot="5441149">
                <a:off x="1224813" y="1132570"/>
                <a:ext cx="481266" cy="136526"/>
                <a:chOff x="4345373" y="2103031"/>
                <a:chExt cx="433988" cy="125247"/>
              </a:xfrm>
              <a:grpFill/>
            </p:grpSpPr>
            <p:sp>
              <p:nvSpPr>
                <p:cNvPr id="224" name="椭圆 223"/>
                <p:cNvSpPr/>
                <p:nvPr>
                  <p:custDataLst>
                    <p:tags r:id="rId74"/>
                  </p:custDataLst>
                </p:nvPr>
              </p:nvSpPr>
              <p:spPr>
                <a:xfrm>
                  <a:off x="4683473" y="2103031"/>
                  <a:ext cx="95888" cy="107637"/>
                </a:xfrm>
                <a:prstGeom prst="ellipse">
                  <a:avLst/>
                </a:prstGeom>
                <a:grpFill/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5" name="椭圆 224"/>
                <p:cNvSpPr/>
                <p:nvPr>
                  <p:custDataLst>
                    <p:tags r:id="rId75"/>
                  </p:custDataLst>
                </p:nvPr>
              </p:nvSpPr>
              <p:spPr>
                <a:xfrm>
                  <a:off x="4345373" y="2108314"/>
                  <a:ext cx="95889" cy="107636"/>
                </a:xfrm>
                <a:prstGeom prst="ellipse">
                  <a:avLst/>
                </a:prstGeom>
                <a:grpFill/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6" name="矩形 225"/>
                <p:cNvSpPr/>
                <p:nvPr>
                  <p:custDataLst>
                    <p:tags r:id="rId76"/>
                  </p:custDataLst>
                </p:nvPr>
              </p:nvSpPr>
              <p:spPr>
                <a:xfrm>
                  <a:off x="4409119" y="2154899"/>
                  <a:ext cx="360965" cy="7337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68580" tIns="34290" rIns="68580" bIns="34290" anchor="ctr">
                  <a:normAutofit fontScale="25000" lnSpcReduction="20000"/>
                </a:bodyPr>
                <a:lstStyle/>
                <a:p>
                  <a:pPr algn="ctr" eaLnBrk="1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2000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</p:spTree>
    <p:custDataLst>
      <p:tags r:id="rId77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>
            <p:custDataLst>
              <p:tags r:id="rId1"/>
            </p:custDataLst>
          </p:nvPr>
        </p:nvSpPr>
        <p:spPr>
          <a:xfrm>
            <a:off x="1622152" y="182880"/>
            <a:ext cx="8947696" cy="8022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defTabSz="914400" eaLnBrk="1" latinLnBrk="0" hangingPunct="1">
              <a:lnSpc>
                <a:spcPct val="90000"/>
              </a:lnSpc>
              <a:buNone/>
              <a:defRPr sz="3200" b="1" i="0" baseline="0">
                <a:solidFill>
                  <a:schemeClr val="accent1">
                    <a:lumMod val="50000"/>
                  </a:schemeClr>
                </a:solidFill>
                <a:effectLst>
                  <a:outerShdw blurRad="50800" dist="38100" dir="5400000" algn="t" rotWithShape="0">
                    <a:schemeClr val="bg1">
                      <a:alpha val="70000"/>
                    </a:schemeClr>
                  </a:outerShdw>
                </a:effectLst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en-US" altLang="zh-CN" sz="3600" dirty="0">
                <a:latin typeface="+mj-lt"/>
                <a:ea typeface="+mj-ea"/>
              </a:rPr>
              <a:t>LOREM IPSUM DOLOR</a:t>
            </a:r>
            <a:endParaRPr lang="zh-CN" altLang="en-US" sz="3600" dirty="0">
              <a:latin typeface="+mj-lt"/>
              <a:ea typeface="+mj-ea"/>
            </a:endParaRPr>
          </a:p>
        </p:txBody>
      </p:sp>
      <p:grpSp>
        <p:nvGrpSpPr>
          <p:cNvPr id="76" name="组合 75"/>
          <p:cNvGrpSpPr/>
          <p:nvPr>
            <p:custDataLst>
              <p:tags r:id="rId2"/>
            </p:custDataLst>
          </p:nvPr>
        </p:nvGrpSpPr>
        <p:grpSpPr>
          <a:xfrm rot="20353825">
            <a:off x="2662648" y="1233698"/>
            <a:ext cx="1931312" cy="2625963"/>
            <a:chOff x="1455738" y="1870075"/>
            <a:chExt cx="1385887" cy="1884363"/>
          </a:xfrm>
        </p:grpSpPr>
        <p:sp>
          <p:nvSpPr>
            <p:cNvPr id="77" name="任意多边形 76"/>
            <p:cNvSpPr/>
            <p:nvPr>
              <p:custDataLst>
                <p:tags r:id="rId3"/>
              </p:custDataLst>
            </p:nvPr>
          </p:nvSpPr>
          <p:spPr>
            <a:xfrm rot="20832717" flipH="1">
              <a:off x="2046288" y="1870075"/>
              <a:ext cx="161925" cy="695325"/>
            </a:xfrm>
            <a:custGeom>
              <a:avLst/>
              <a:gdLst>
                <a:gd name="connsiteX0" fmla="*/ 63599 w 95130"/>
                <a:gd name="connsiteY0" fmla="*/ 0 h 641131"/>
                <a:gd name="connsiteX1" fmla="*/ 537 w 95130"/>
                <a:gd name="connsiteY1" fmla="*/ 357352 h 641131"/>
                <a:gd name="connsiteX2" fmla="*/ 95130 w 95130"/>
                <a:gd name="connsiteY2" fmla="*/ 641131 h 641131"/>
                <a:gd name="connsiteX0-1" fmla="*/ 33458 w 64989"/>
                <a:gd name="connsiteY0-2" fmla="*/ 0 h 641131"/>
                <a:gd name="connsiteX1-3" fmla="*/ 2127 w 64989"/>
                <a:gd name="connsiteY1-4" fmla="*/ 358043 h 641131"/>
                <a:gd name="connsiteX2-5" fmla="*/ 64989 w 64989"/>
                <a:gd name="connsiteY2-6" fmla="*/ 641131 h 641131"/>
                <a:gd name="connsiteX0-7" fmla="*/ 7636 w 150223"/>
                <a:gd name="connsiteY0-8" fmla="*/ 0 h 643551"/>
                <a:gd name="connsiteX1-9" fmla="*/ 87361 w 150223"/>
                <a:gd name="connsiteY1-10" fmla="*/ 360463 h 643551"/>
                <a:gd name="connsiteX2-11" fmla="*/ 150223 w 150223"/>
                <a:gd name="connsiteY2-12" fmla="*/ 643551 h 643551"/>
                <a:gd name="connsiteX0-13" fmla="*/ 8589 w 151176"/>
                <a:gd name="connsiteY0-14" fmla="*/ 0 h 643551"/>
                <a:gd name="connsiteX1-15" fmla="*/ 75351 w 151176"/>
                <a:gd name="connsiteY1-16" fmla="*/ 355512 h 643551"/>
                <a:gd name="connsiteX2-17" fmla="*/ 151176 w 151176"/>
                <a:gd name="connsiteY2-18" fmla="*/ 643551 h 643551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</a:cxnLst>
              <a:rect l="l" t="t" r="r" b="b"/>
              <a:pathLst>
                <a:path w="151176" h="643551">
                  <a:moveTo>
                    <a:pt x="8589" y="0"/>
                  </a:moveTo>
                  <a:cubicBezTo>
                    <a:pt x="-25570" y="125248"/>
                    <a:pt x="51587" y="248254"/>
                    <a:pt x="75351" y="355512"/>
                  </a:cubicBezTo>
                  <a:cubicBezTo>
                    <a:pt x="99115" y="462770"/>
                    <a:pt x="106507" y="555089"/>
                    <a:pt x="151176" y="643551"/>
                  </a:cubicBezTo>
                </a:path>
              </a:pathLst>
            </a:custGeom>
            <a:noFill/>
            <a:ln w="1905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 ea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78" name="椭圆 77"/>
            <p:cNvSpPr/>
            <p:nvPr>
              <p:custDataLst>
                <p:tags r:id="rId4"/>
              </p:custDataLst>
            </p:nvPr>
          </p:nvSpPr>
          <p:spPr>
            <a:xfrm>
              <a:off x="1455738" y="2368550"/>
              <a:ext cx="1385887" cy="1385888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 ea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/>
            </a:p>
          </p:txBody>
        </p:sp>
        <p:sp>
          <p:nvSpPr>
            <p:cNvPr id="79" name="椭圆 78"/>
            <p:cNvSpPr/>
            <p:nvPr>
              <p:custDataLst>
                <p:tags r:id="rId5"/>
              </p:custDataLst>
            </p:nvPr>
          </p:nvSpPr>
          <p:spPr>
            <a:xfrm rot="1246175">
              <a:off x="1524000" y="2436813"/>
              <a:ext cx="1249363" cy="1249362"/>
            </a:xfrm>
            <a:prstGeom prst="ellipse">
              <a:avLst/>
            </a:prstGeom>
            <a:solidFill>
              <a:schemeClr val="accent1"/>
            </a:solidFill>
            <a:ln w="3175">
              <a:solidFill>
                <a:srgbClr val="FEFE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252000" rIns="0" bIns="0" anchor="ctr">
              <a:normAutofit lnSpcReduction="10000"/>
            </a:bodyPr>
            <a:lstStyle/>
            <a:p>
              <a:pPr algn="ctr" ea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dirty="0">
                  <a:solidFill>
                    <a:srgbClr val="FEFEFE"/>
                  </a:solidFill>
                </a:rPr>
                <a:t>多练，跟组员讨论</a:t>
              </a:r>
              <a:endParaRPr lang="zh-CN" altLang="en-US" dirty="0">
                <a:solidFill>
                  <a:srgbClr val="FEFEFE"/>
                </a:solidFill>
              </a:endParaRPr>
            </a:p>
          </p:txBody>
        </p:sp>
        <p:sp>
          <p:nvSpPr>
            <p:cNvPr id="80" name="椭圆 79"/>
            <p:cNvSpPr/>
            <p:nvPr>
              <p:custDataLst>
                <p:tags r:id="rId6"/>
              </p:custDataLst>
            </p:nvPr>
          </p:nvSpPr>
          <p:spPr>
            <a:xfrm>
              <a:off x="2083498" y="2563472"/>
              <a:ext cx="129758" cy="129758"/>
            </a:xfrm>
            <a:prstGeom prst="ellipse">
              <a:avLst/>
            </a:prstGeom>
            <a:solidFill>
              <a:srgbClr val="FEFEFE"/>
            </a:solidFill>
            <a:ln>
              <a:noFill/>
            </a:ln>
            <a:effectLst>
              <a:innerShdw blurRad="38100">
                <a:schemeClr val="tx1">
                  <a:lumMod val="65000"/>
                  <a:lumOff val="3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 fontScale="47500" lnSpcReduction="20000"/>
            </a:bodyPr>
            <a:lstStyle/>
            <a:p>
              <a:pPr algn="ctr" ea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/>
            </a:p>
          </p:txBody>
        </p:sp>
        <p:sp>
          <p:nvSpPr>
            <p:cNvPr id="81" name="任意多边形 80"/>
            <p:cNvSpPr/>
            <p:nvPr>
              <p:custDataLst>
                <p:tags r:id="rId7"/>
              </p:custDataLst>
            </p:nvPr>
          </p:nvSpPr>
          <p:spPr>
            <a:xfrm>
              <a:off x="2014538" y="1889125"/>
              <a:ext cx="133350" cy="738188"/>
            </a:xfrm>
            <a:custGeom>
              <a:avLst/>
              <a:gdLst>
                <a:gd name="connsiteX0" fmla="*/ 74340 w 122824"/>
                <a:gd name="connsiteY0" fmla="*/ 0 h 682499"/>
                <a:gd name="connsiteX1" fmla="*/ 522 w 122824"/>
                <a:gd name="connsiteY1" fmla="*/ 342900 h 682499"/>
                <a:gd name="connsiteX2" fmla="*/ 107678 w 122824"/>
                <a:gd name="connsiteY2" fmla="*/ 657225 h 682499"/>
                <a:gd name="connsiteX3" fmla="*/ 119584 w 122824"/>
                <a:gd name="connsiteY3" fmla="*/ 640556 h 682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824" h="682499">
                  <a:moveTo>
                    <a:pt x="74340" y="0"/>
                  </a:moveTo>
                  <a:cubicBezTo>
                    <a:pt x="34653" y="116681"/>
                    <a:pt x="-5034" y="233363"/>
                    <a:pt x="522" y="342900"/>
                  </a:cubicBezTo>
                  <a:cubicBezTo>
                    <a:pt x="6078" y="452437"/>
                    <a:pt x="87834" y="607616"/>
                    <a:pt x="107678" y="657225"/>
                  </a:cubicBezTo>
                  <a:cubicBezTo>
                    <a:pt x="127522" y="706834"/>
                    <a:pt x="123553" y="673695"/>
                    <a:pt x="119584" y="640556"/>
                  </a:cubicBezTo>
                </a:path>
              </a:pathLst>
            </a:custGeom>
            <a:noFill/>
            <a:ln w="1905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 ea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</p:grpSp>
      <p:grpSp>
        <p:nvGrpSpPr>
          <p:cNvPr id="82" name="组合 81"/>
          <p:cNvGrpSpPr/>
          <p:nvPr>
            <p:custDataLst>
              <p:tags r:id="rId8"/>
            </p:custDataLst>
          </p:nvPr>
        </p:nvGrpSpPr>
        <p:grpSpPr>
          <a:xfrm rot="20353825">
            <a:off x="5973230" y="1233698"/>
            <a:ext cx="1931312" cy="2625963"/>
            <a:chOff x="1455738" y="1870075"/>
            <a:chExt cx="1385887" cy="1884363"/>
          </a:xfrm>
        </p:grpSpPr>
        <p:sp>
          <p:nvSpPr>
            <p:cNvPr id="83" name="任意多边形 82"/>
            <p:cNvSpPr/>
            <p:nvPr>
              <p:custDataLst>
                <p:tags r:id="rId9"/>
              </p:custDataLst>
            </p:nvPr>
          </p:nvSpPr>
          <p:spPr>
            <a:xfrm rot="20832717" flipH="1">
              <a:off x="2046288" y="1870075"/>
              <a:ext cx="161925" cy="695325"/>
            </a:xfrm>
            <a:custGeom>
              <a:avLst/>
              <a:gdLst>
                <a:gd name="connsiteX0" fmla="*/ 63599 w 95130"/>
                <a:gd name="connsiteY0" fmla="*/ 0 h 641131"/>
                <a:gd name="connsiteX1" fmla="*/ 537 w 95130"/>
                <a:gd name="connsiteY1" fmla="*/ 357352 h 641131"/>
                <a:gd name="connsiteX2" fmla="*/ 95130 w 95130"/>
                <a:gd name="connsiteY2" fmla="*/ 641131 h 641131"/>
                <a:gd name="connsiteX0-1" fmla="*/ 33458 w 64989"/>
                <a:gd name="connsiteY0-2" fmla="*/ 0 h 641131"/>
                <a:gd name="connsiteX1-3" fmla="*/ 2127 w 64989"/>
                <a:gd name="connsiteY1-4" fmla="*/ 358043 h 641131"/>
                <a:gd name="connsiteX2-5" fmla="*/ 64989 w 64989"/>
                <a:gd name="connsiteY2-6" fmla="*/ 641131 h 641131"/>
                <a:gd name="connsiteX0-7" fmla="*/ 7636 w 150223"/>
                <a:gd name="connsiteY0-8" fmla="*/ 0 h 643551"/>
                <a:gd name="connsiteX1-9" fmla="*/ 87361 w 150223"/>
                <a:gd name="connsiteY1-10" fmla="*/ 360463 h 643551"/>
                <a:gd name="connsiteX2-11" fmla="*/ 150223 w 150223"/>
                <a:gd name="connsiteY2-12" fmla="*/ 643551 h 643551"/>
                <a:gd name="connsiteX0-13" fmla="*/ 8589 w 151176"/>
                <a:gd name="connsiteY0-14" fmla="*/ 0 h 643551"/>
                <a:gd name="connsiteX1-15" fmla="*/ 75351 w 151176"/>
                <a:gd name="connsiteY1-16" fmla="*/ 355512 h 643551"/>
                <a:gd name="connsiteX2-17" fmla="*/ 151176 w 151176"/>
                <a:gd name="connsiteY2-18" fmla="*/ 643551 h 643551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</a:cxnLst>
              <a:rect l="l" t="t" r="r" b="b"/>
              <a:pathLst>
                <a:path w="151176" h="643551">
                  <a:moveTo>
                    <a:pt x="8589" y="0"/>
                  </a:moveTo>
                  <a:cubicBezTo>
                    <a:pt x="-25570" y="125248"/>
                    <a:pt x="51587" y="248254"/>
                    <a:pt x="75351" y="355512"/>
                  </a:cubicBezTo>
                  <a:cubicBezTo>
                    <a:pt x="99115" y="462770"/>
                    <a:pt x="106507" y="555089"/>
                    <a:pt x="151176" y="643551"/>
                  </a:cubicBezTo>
                </a:path>
              </a:pathLst>
            </a:custGeom>
            <a:noFill/>
            <a:ln w="1905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 ea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84" name="椭圆 83"/>
            <p:cNvSpPr/>
            <p:nvPr>
              <p:custDataLst>
                <p:tags r:id="rId10"/>
              </p:custDataLst>
            </p:nvPr>
          </p:nvSpPr>
          <p:spPr>
            <a:xfrm>
              <a:off x="1455738" y="2368550"/>
              <a:ext cx="1385887" cy="1385888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 ea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/>
            </a:p>
          </p:txBody>
        </p:sp>
        <p:sp>
          <p:nvSpPr>
            <p:cNvPr id="85" name="椭圆 84"/>
            <p:cNvSpPr/>
            <p:nvPr>
              <p:custDataLst>
                <p:tags r:id="rId11"/>
              </p:custDataLst>
            </p:nvPr>
          </p:nvSpPr>
          <p:spPr>
            <a:xfrm rot="1246175">
              <a:off x="1524000" y="2436813"/>
              <a:ext cx="1249363" cy="1249362"/>
            </a:xfrm>
            <a:prstGeom prst="ellipse">
              <a:avLst/>
            </a:prstGeom>
            <a:solidFill>
              <a:schemeClr val="accent1"/>
            </a:solidFill>
            <a:ln w="3175">
              <a:solidFill>
                <a:srgbClr val="FEFE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252000" rIns="0" bIns="0" anchor="ctr">
              <a:normAutofit lnSpcReduction="10000"/>
            </a:bodyPr>
            <a:lstStyle/>
            <a:p>
              <a:pPr algn="ctr" ea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dirty="0">
                  <a:solidFill>
                    <a:srgbClr val="FEFEFE"/>
                  </a:solidFill>
                </a:rPr>
                <a:t>下次记住</a:t>
              </a:r>
              <a:endParaRPr lang="zh-CN" altLang="en-US" dirty="0">
                <a:solidFill>
                  <a:srgbClr val="FEFEFE"/>
                </a:solidFill>
              </a:endParaRPr>
            </a:p>
          </p:txBody>
        </p:sp>
        <p:sp>
          <p:nvSpPr>
            <p:cNvPr id="86" name="椭圆 85"/>
            <p:cNvSpPr/>
            <p:nvPr>
              <p:custDataLst>
                <p:tags r:id="rId12"/>
              </p:custDataLst>
            </p:nvPr>
          </p:nvSpPr>
          <p:spPr>
            <a:xfrm>
              <a:off x="2083498" y="2563472"/>
              <a:ext cx="129758" cy="129758"/>
            </a:xfrm>
            <a:prstGeom prst="ellipse">
              <a:avLst/>
            </a:prstGeom>
            <a:solidFill>
              <a:srgbClr val="FEFEFE"/>
            </a:solidFill>
            <a:ln>
              <a:noFill/>
            </a:ln>
            <a:effectLst>
              <a:innerShdw blurRad="38100">
                <a:schemeClr val="tx1">
                  <a:lumMod val="65000"/>
                  <a:lumOff val="3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 fontScale="47500" lnSpcReduction="20000"/>
            </a:bodyPr>
            <a:lstStyle/>
            <a:p>
              <a:pPr algn="ctr" ea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/>
            </a:p>
          </p:txBody>
        </p:sp>
        <p:sp>
          <p:nvSpPr>
            <p:cNvPr id="87" name="任意多边形 86"/>
            <p:cNvSpPr/>
            <p:nvPr>
              <p:custDataLst>
                <p:tags r:id="rId13"/>
              </p:custDataLst>
            </p:nvPr>
          </p:nvSpPr>
          <p:spPr>
            <a:xfrm>
              <a:off x="2014538" y="1889125"/>
              <a:ext cx="133350" cy="738188"/>
            </a:xfrm>
            <a:custGeom>
              <a:avLst/>
              <a:gdLst>
                <a:gd name="connsiteX0" fmla="*/ 74340 w 122824"/>
                <a:gd name="connsiteY0" fmla="*/ 0 h 682499"/>
                <a:gd name="connsiteX1" fmla="*/ 522 w 122824"/>
                <a:gd name="connsiteY1" fmla="*/ 342900 h 682499"/>
                <a:gd name="connsiteX2" fmla="*/ 107678 w 122824"/>
                <a:gd name="connsiteY2" fmla="*/ 657225 h 682499"/>
                <a:gd name="connsiteX3" fmla="*/ 119584 w 122824"/>
                <a:gd name="connsiteY3" fmla="*/ 640556 h 682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824" h="682499">
                  <a:moveTo>
                    <a:pt x="74340" y="0"/>
                  </a:moveTo>
                  <a:cubicBezTo>
                    <a:pt x="34653" y="116681"/>
                    <a:pt x="-5034" y="233363"/>
                    <a:pt x="522" y="342900"/>
                  </a:cubicBezTo>
                  <a:cubicBezTo>
                    <a:pt x="6078" y="452437"/>
                    <a:pt x="87834" y="607616"/>
                    <a:pt x="107678" y="657225"/>
                  </a:cubicBezTo>
                  <a:cubicBezTo>
                    <a:pt x="127522" y="706834"/>
                    <a:pt x="123553" y="673695"/>
                    <a:pt x="119584" y="640556"/>
                  </a:cubicBezTo>
                </a:path>
              </a:pathLst>
            </a:custGeom>
            <a:noFill/>
            <a:ln w="1905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 ea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</p:grpSp>
      <p:grpSp>
        <p:nvGrpSpPr>
          <p:cNvPr id="88" name="组合 87"/>
          <p:cNvGrpSpPr/>
          <p:nvPr>
            <p:custDataLst>
              <p:tags r:id="rId14"/>
            </p:custDataLst>
          </p:nvPr>
        </p:nvGrpSpPr>
        <p:grpSpPr>
          <a:xfrm rot="20353825">
            <a:off x="4287459" y="3569820"/>
            <a:ext cx="1931312" cy="2625963"/>
            <a:chOff x="1455738" y="1870075"/>
            <a:chExt cx="1385887" cy="1884363"/>
          </a:xfrm>
        </p:grpSpPr>
        <p:sp>
          <p:nvSpPr>
            <p:cNvPr id="89" name="任意多边形 88"/>
            <p:cNvSpPr/>
            <p:nvPr>
              <p:custDataLst>
                <p:tags r:id="rId15"/>
              </p:custDataLst>
            </p:nvPr>
          </p:nvSpPr>
          <p:spPr>
            <a:xfrm rot="20832717" flipH="1">
              <a:off x="2046288" y="1870075"/>
              <a:ext cx="161925" cy="695325"/>
            </a:xfrm>
            <a:custGeom>
              <a:avLst/>
              <a:gdLst>
                <a:gd name="connsiteX0" fmla="*/ 63599 w 95130"/>
                <a:gd name="connsiteY0" fmla="*/ 0 h 641131"/>
                <a:gd name="connsiteX1" fmla="*/ 537 w 95130"/>
                <a:gd name="connsiteY1" fmla="*/ 357352 h 641131"/>
                <a:gd name="connsiteX2" fmla="*/ 95130 w 95130"/>
                <a:gd name="connsiteY2" fmla="*/ 641131 h 641131"/>
                <a:gd name="connsiteX0-1" fmla="*/ 33458 w 64989"/>
                <a:gd name="connsiteY0-2" fmla="*/ 0 h 641131"/>
                <a:gd name="connsiteX1-3" fmla="*/ 2127 w 64989"/>
                <a:gd name="connsiteY1-4" fmla="*/ 358043 h 641131"/>
                <a:gd name="connsiteX2-5" fmla="*/ 64989 w 64989"/>
                <a:gd name="connsiteY2-6" fmla="*/ 641131 h 641131"/>
                <a:gd name="connsiteX0-7" fmla="*/ 7636 w 150223"/>
                <a:gd name="connsiteY0-8" fmla="*/ 0 h 643551"/>
                <a:gd name="connsiteX1-9" fmla="*/ 87361 w 150223"/>
                <a:gd name="connsiteY1-10" fmla="*/ 360463 h 643551"/>
                <a:gd name="connsiteX2-11" fmla="*/ 150223 w 150223"/>
                <a:gd name="connsiteY2-12" fmla="*/ 643551 h 643551"/>
                <a:gd name="connsiteX0-13" fmla="*/ 8589 w 151176"/>
                <a:gd name="connsiteY0-14" fmla="*/ 0 h 643551"/>
                <a:gd name="connsiteX1-15" fmla="*/ 75351 w 151176"/>
                <a:gd name="connsiteY1-16" fmla="*/ 355512 h 643551"/>
                <a:gd name="connsiteX2-17" fmla="*/ 151176 w 151176"/>
                <a:gd name="connsiteY2-18" fmla="*/ 643551 h 643551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</a:cxnLst>
              <a:rect l="l" t="t" r="r" b="b"/>
              <a:pathLst>
                <a:path w="151176" h="643551">
                  <a:moveTo>
                    <a:pt x="8589" y="0"/>
                  </a:moveTo>
                  <a:cubicBezTo>
                    <a:pt x="-25570" y="125248"/>
                    <a:pt x="51587" y="248254"/>
                    <a:pt x="75351" y="355512"/>
                  </a:cubicBezTo>
                  <a:cubicBezTo>
                    <a:pt x="99115" y="462770"/>
                    <a:pt x="106507" y="555089"/>
                    <a:pt x="151176" y="643551"/>
                  </a:cubicBezTo>
                </a:path>
              </a:pathLst>
            </a:custGeom>
            <a:noFill/>
            <a:ln w="1905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 ea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90" name="椭圆 89"/>
            <p:cNvSpPr/>
            <p:nvPr>
              <p:custDataLst>
                <p:tags r:id="rId16"/>
              </p:custDataLst>
            </p:nvPr>
          </p:nvSpPr>
          <p:spPr>
            <a:xfrm>
              <a:off x="1455738" y="2368550"/>
              <a:ext cx="1385887" cy="1385888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 ea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/>
            </a:p>
          </p:txBody>
        </p:sp>
        <p:sp>
          <p:nvSpPr>
            <p:cNvPr id="91" name="椭圆 90"/>
            <p:cNvSpPr/>
            <p:nvPr>
              <p:custDataLst>
                <p:tags r:id="rId17"/>
              </p:custDataLst>
            </p:nvPr>
          </p:nvSpPr>
          <p:spPr>
            <a:xfrm rot="1246175">
              <a:off x="1524000" y="2436813"/>
              <a:ext cx="1249363" cy="1249362"/>
            </a:xfrm>
            <a:prstGeom prst="ellipse">
              <a:avLst/>
            </a:prstGeom>
            <a:solidFill>
              <a:schemeClr val="accent1"/>
            </a:solidFill>
            <a:ln w="3175">
              <a:solidFill>
                <a:srgbClr val="FEFE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252000" rIns="0" bIns="0" anchor="ctr">
              <a:normAutofit lnSpcReduction="10000"/>
            </a:bodyPr>
            <a:lstStyle/>
            <a:p>
              <a:pPr algn="ctr" ea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dirty="0">
                  <a:solidFill>
                    <a:srgbClr val="FEFEFE"/>
                  </a:solidFill>
                </a:rPr>
                <a:t>这个不好说，问人 百度</a:t>
              </a:r>
              <a:endParaRPr lang="zh-CN" altLang="en-US" dirty="0">
                <a:solidFill>
                  <a:srgbClr val="FEFEFE"/>
                </a:solidFill>
              </a:endParaRPr>
            </a:p>
          </p:txBody>
        </p:sp>
        <p:sp>
          <p:nvSpPr>
            <p:cNvPr id="92" name="椭圆 91"/>
            <p:cNvSpPr/>
            <p:nvPr>
              <p:custDataLst>
                <p:tags r:id="rId18"/>
              </p:custDataLst>
            </p:nvPr>
          </p:nvSpPr>
          <p:spPr>
            <a:xfrm>
              <a:off x="2083498" y="2563472"/>
              <a:ext cx="129758" cy="129758"/>
            </a:xfrm>
            <a:prstGeom prst="ellipse">
              <a:avLst/>
            </a:prstGeom>
            <a:solidFill>
              <a:srgbClr val="FEFEFE"/>
            </a:solidFill>
            <a:ln>
              <a:noFill/>
            </a:ln>
            <a:effectLst>
              <a:innerShdw blurRad="38100">
                <a:schemeClr val="tx1">
                  <a:lumMod val="65000"/>
                  <a:lumOff val="3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 fontScale="47500" lnSpcReduction="20000"/>
            </a:bodyPr>
            <a:lstStyle/>
            <a:p>
              <a:pPr algn="ctr" ea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/>
            </a:p>
          </p:txBody>
        </p:sp>
        <p:sp>
          <p:nvSpPr>
            <p:cNvPr id="93" name="任意多边形 92"/>
            <p:cNvSpPr/>
            <p:nvPr>
              <p:custDataLst>
                <p:tags r:id="rId19"/>
              </p:custDataLst>
            </p:nvPr>
          </p:nvSpPr>
          <p:spPr>
            <a:xfrm>
              <a:off x="2014538" y="1889125"/>
              <a:ext cx="133350" cy="738188"/>
            </a:xfrm>
            <a:custGeom>
              <a:avLst/>
              <a:gdLst>
                <a:gd name="connsiteX0" fmla="*/ 74340 w 122824"/>
                <a:gd name="connsiteY0" fmla="*/ 0 h 682499"/>
                <a:gd name="connsiteX1" fmla="*/ 522 w 122824"/>
                <a:gd name="connsiteY1" fmla="*/ 342900 h 682499"/>
                <a:gd name="connsiteX2" fmla="*/ 107678 w 122824"/>
                <a:gd name="connsiteY2" fmla="*/ 657225 h 682499"/>
                <a:gd name="connsiteX3" fmla="*/ 119584 w 122824"/>
                <a:gd name="connsiteY3" fmla="*/ 640556 h 682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824" h="682499">
                  <a:moveTo>
                    <a:pt x="74340" y="0"/>
                  </a:moveTo>
                  <a:cubicBezTo>
                    <a:pt x="34653" y="116681"/>
                    <a:pt x="-5034" y="233363"/>
                    <a:pt x="522" y="342900"/>
                  </a:cubicBezTo>
                  <a:cubicBezTo>
                    <a:pt x="6078" y="452437"/>
                    <a:pt x="87834" y="607616"/>
                    <a:pt x="107678" y="657225"/>
                  </a:cubicBezTo>
                  <a:cubicBezTo>
                    <a:pt x="127522" y="706834"/>
                    <a:pt x="123553" y="673695"/>
                    <a:pt x="119584" y="640556"/>
                  </a:cubicBezTo>
                </a:path>
              </a:pathLst>
            </a:custGeom>
            <a:noFill/>
            <a:ln w="1905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 ea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</p:grpSp>
      <p:grpSp>
        <p:nvGrpSpPr>
          <p:cNvPr id="94" name="组合 93"/>
          <p:cNvGrpSpPr/>
          <p:nvPr>
            <p:custDataLst>
              <p:tags r:id="rId20"/>
            </p:custDataLst>
          </p:nvPr>
        </p:nvGrpSpPr>
        <p:grpSpPr>
          <a:xfrm rot="20353825">
            <a:off x="7659001" y="3569818"/>
            <a:ext cx="1931312" cy="2625963"/>
            <a:chOff x="1455738" y="1870075"/>
            <a:chExt cx="1385887" cy="1884363"/>
          </a:xfrm>
        </p:grpSpPr>
        <p:sp>
          <p:nvSpPr>
            <p:cNvPr id="95" name="任意多边形 94"/>
            <p:cNvSpPr/>
            <p:nvPr>
              <p:custDataLst>
                <p:tags r:id="rId21"/>
              </p:custDataLst>
            </p:nvPr>
          </p:nvSpPr>
          <p:spPr>
            <a:xfrm rot="20832717" flipH="1">
              <a:off x="2046288" y="1870075"/>
              <a:ext cx="161925" cy="695325"/>
            </a:xfrm>
            <a:custGeom>
              <a:avLst/>
              <a:gdLst>
                <a:gd name="connsiteX0" fmla="*/ 63599 w 95130"/>
                <a:gd name="connsiteY0" fmla="*/ 0 h 641131"/>
                <a:gd name="connsiteX1" fmla="*/ 537 w 95130"/>
                <a:gd name="connsiteY1" fmla="*/ 357352 h 641131"/>
                <a:gd name="connsiteX2" fmla="*/ 95130 w 95130"/>
                <a:gd name="connsiteY2" fmla="*/ 641131 h 641131"/>
                <a:gd name="connsiteX0-1" fmla="*/ 33458 w 64989"/>
                <a:gd name="connsiteY0-2" fmla="*/ 0 h 641131"/>
                <a:gd name="connsiteX1-3" fmla="*/ 2127 w 64989"/>
                <a:gd name="connsiteY1-4" fmla="*/ 358043 h 641131"/>
                <a:gd name="connsiteX2-5" fmla="*/ 64989 w 64989"/>
                <a:gd name="connsiteY2-6" fmla="*/ 641131 h 641131"/>
                <a:gd name="connsiteX0-7" fmla="*/ 7636 w 150223"/>
                <a:gd name="connsiteY0-8" fmla="*/ 0 h 643551"/>
                <a:gd name="connsiteX1-9" fmla="*/ 87361 w 150223"/>
                <a:gd name="connsiteY1-10" fmla="*/ 360463 h 643551"/>
                <a:gd name="connsiteX2-11" fmla="*/ 150223 w 150223"/>
                <a:gd name="connsiteY2-12" fmla="*/ 643551 h 643551"/>
                <a:gd name="connsiteX0-13" fmla="*/ 8589 w 151176"/>
                <a:gd name="connsiteY0-14" fmla="*/ 0 h 643551"/>
                <a:gd name="connsiteX1-15" fmla="*/ 75351 w 151176"/>
                <a:gd name="connsiteY1-16" fmla="*/ 355512 h 643551"/>
                <a:gd name="connsiteX2-17" fmla="*/ 151176 w 151176"/>
                <a:gd name="connsiteY2-18" fmla="*/ 643551 h 643551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</a:cxnLst>
              <a:rect l="l" t="t" r="r" b="b"/>
              <a:pathLst>
                <a:path w="151176" h="643551">
                  <a:moveTo>
                    <a:pt x="8589" y="0"/>
                  </a:moveTo>
                  <a:cubicBezTo>
                    <a:pt x="-25570" y="125248"/>
                    <a:pt x="51587" y="248254"/>
                    <a:pt x="75351" y="355512"/>
                  </a:cubicBezTo>
                  <a:cubicBezTo>
                    <a:pt x="99115" y="462770"/>
                    <a:pt x="106507" y="555089"/>
                    <a:pt x="151176" y="643551"/>
                  </a:cubicBezTo>
                </a:path>
              </a:pathLst>
            </a:custGeom>
            <a:noFill/>
            <a:ln w="1905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 ea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96" name="椭圆 95"/>
            <p:cNvSpPr/>
            <p:nvPr>
              <p:custDataLst>
                <p:tags r:id="rId22"/>
              </p:custDataLst>
            </p:nvPr>
          </p:nvSpPr>
          <p:spPr>
            <a:xfrm>
              <a:off x="1455738" y="2368550"/>
              <a:ext cx="1385887" cy="1385888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/>
            <a:p>
              <a:pPr algn="ctr" ea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/>
            </a:p>
          </p:txBody>
        </p:sp>
        <p:sp>
          <p:nvSpPr>
            <p:cNvPr id="97" name="椭圆 96"/>
            <p:cNvSpPr/>
            <p:nvPr>
              <p:custDataLst>
                <p:tags r:id="rId23"/>
              </p:custDataLst>
            </p:nvPr>
          </p:nvSpPr>
          <p:spPr>
            <a:xfrm rot="1246175">
              <a:off x="1524000" y="2436813"/>
              <a:ext cx="1249363" cy="1249362"/>
            </a:xfrm>
            <a:prstGeom prst="ellipse">
              <a:avLst/>
            </a:prstGeom>
            <a:solidFill>
              <a:schemeClr val="accent1"/>
            </a:solidFill>
            <a:ln w="3175">
              <a:solidFill>
                <a:srgbClr val="FEFE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252000" rIns="0" bIns="0" anchor="ctr">
              <a:normAutofit lnSpcReduction="10000"/>
            </a:bodyPr>
            <a:lstStyle/>
            <a:p>
              <a:pPr algn="ctr" ea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dirty="0">
                  <a:solidFill>
                    <a:srgbClr val="FEFEFE"/>
                  </a:solidFill>
                </a:rPr>
                <a:t>下次不会了</a:t>
              </a:r>
              <a:endParaRPr lang="zh-CN" altLang="en-US" dirty="0">
                <a:solidFill>
                  <a:srgbClr val="FEFEFE"/>
                </a:solidFill>
              </a:endParaRPr>
            </a:p>
          </p:txBody>
        </p:sp>
        <p:sp>
          <p:nvSpPr>
            <p:cNvPr id="98" name="椭圆 97"/>
            <p:cNvSpPr/>
            <p:nvPr>
              <p:custDataLst>
                <p:tags r:id="rId24"/>
              </p:custDataLst>
            </p:nvPr>
          </p:nvSpPr>
          <p:spPr>
            <a:xfrm>
              <a:off x="2083498" y="2563472"/>
              <a:ext cx="129758" cy="129758"/>
            </a:xfrm>
            <a:prstGeom prst="ellipse">
              <a:avLst/>
            </a:prstGeom>
            <a:solidFill>
              <a:srgbClr val="FEFEFE"/>
            </a:solidFill>
            <a:ln>
              <a:noFill/>
            </a:ln>
            <a:effectLst>
              <a:innerShdw blurRad="38100">
                <a:schemeClr val="tx1">
                  <a:lumMod val="65000"/>
                  <a:lumOff val="3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 fontScale="47500" lnSpcReduction="20000"/>
            </a:bodyPr>
            <a:lstStyle/>
            <a:p>
              <a:pPr algn="ctr" ea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/>
            </a:p>
          </p:txBody>
        </p:sp>
        <p:sp>
          <p:nvSpPr>
            <p:cNvPr id="99" name="任意多边形 98"/>
            <p:cNvSpPr/>
            <p:nvPr>
              <p:custDataLst>
                <p:tags r:id="rId25"/>
              </p:custDataLst>
            </p:nvPr>
          </p:nvSpPr>
          <p:spPr>
            <a:xfrm>
              <a:off x="2014538" y="1889125"/>
              <a:ext cx="133350" cy="738188"/>
            </a:xfrm>
            <a:custGeom>
              <a:avLst/>
              <a:gdLst>
                <a:gd name="connsiteX0" fmla="*/ 74340 w 122824"/>
                <a:gd name="connsiteY0" fmla="*/ 0 h 682499"/>
                <a:gd name="connsiteX1" fmla="*/ 522 w 122824"/>
                <a:gd name="connsiteY1" fmla="*/ 342900 h 682499"/>
                <a:gd name="connsiteX2" fmla="*/ 107678 w 122824"/>
                <a:gd name="connsiteY2" fmla="*/ 657225 h 682499"/>
                <a:gd name="connsiteX3" fmla="*/ 119584 w 122824"/>
                <a:gd name="connsiteY3" fmla="*/ 640556 h 682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824" h="682499">
                  <a:moveTo>
                    <a:pt x="74340" y="0"/>
                  </a:moveTo>
                  <a:cubicBezTo>
                    <a:pt x="34653" y="116681"/>
                    <a:pt x="-5034" y="233363"/>
                    <a:pt x="522" y="342900"/>
                  </a:cubicBezTo>
                  <a:cubicBezTo>
                    <a:pt x="6078" y="452437"/>
                    <a:pt x="87834" y="607616"/>
                    <a:pt x="107678" y="657225"/>
                  </a:cubicBezTo>
                  <a:cubicBezTo>
                    <a:pt x="127522" y="706834"/>
                    <a:pt x="123553" y="673695"/>
                    <a:pt x="119584" y="640556"/>
                  </a:cubicBezTo>
                </a:path>
              </a:pathLst>
            </a:custGeom>
            <a:noFill/>
            <a:ln w="1905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 ea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</p:grpSp>
    </p:spTree>
    <p:custDataLst>
      <p:tags r:id="rId26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2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52241" y="1551611"/>
            <a:ext cx="4566779" cy="4568400"/>
          </a:xfrm>
          <a:custGeom>
            <a:avLst/>
            <a:gdLst>
              <a:gd name="T0" fmla="*/ 1715294 w 1596616"/>
              <a:gd name="T1" fmla="*/ 342671 h 1596616"/>
              <a:gd name="T2" fmla="*/ 342671 w 1596616"/>
              <a:gd name="T3" fmla="*/ 1715294 h 1596616"/>
              <a:gd name="T4" fmla="*/ 1715294 w 1596616"/>
              <a:gd name="T5" fmla="*/ 3087917 h 1596616"/>
              <a:gd name="T6" fmla="*/ 3087916 w 1596616"/>
              <a:gd name="T7" fmla="*/ 1715294 h 1596616"/>
              <a:gd name="T8" fmla="*/ 1715294 w 1596616"/>
              <a:gd name="T9" fmla="*/ 342671 h 1596616"/>
              <a:gd name="T10" fmla="*/ 1715294 w 1596616"/>
              <a:gd name="T11" fmla="*/ 0 h 1596616"/>
              <a:gd name="T12" fmla="*/ 3430587 w 1596616"/>
              <a:gd name="T13" fmla="*/ 1715294 h 1596616"/>
              <a:gd name="T14" fmla="*/ 1715294 w 1596616"/>
              <a:gd name="T15" fmla="*/ 3430588 h 1596616"/>
              <a:gd name="T16" fmla="*/ 0 w 1596616"/>
              <a:gd name="T17" fmla="*/ 1715294 h 1596616"/>
              <a:gd name="T18" fmla="*/ 1715294 w 1596616"/>
              <a:gd name="T19" fmla="*/ 0 h 15966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1596616"/>
              <a:gd name="T31" fmla="*/ 0 h 1596616"/>
              <a:gd name="T32" fmla="*/ 1596616 w 1596616"/>
              <a:gd name="T33" fmla="*/ 1596616 h 159661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1596616" h="1596616">
                <a:moveTo>
                  <a:pt x="798308" y="159481"/>
                </a:moveTo>
                <a:cubicBezTo>
                  <a:pt x="445494" y="159481"/>
                  <a:pt x="159481" y="445494"/>
                  <a:pt x="159481" y="798308"/>
                </a:cubicBezTo>
                <a:cubicBezTo>
                  <a:pt x="159481" y="1151122"/>
                  <a:pt x="445494" y="1437135"/>
                  <a:pt x="798308" y="1437135"/>
                </a:cubicBezTo>
                <a:cubicBezTo>
                  <a:pt x="1151122" y="1437135"/>
                  <a:pt x="1437135" y="1151122"/>
                  <a:pt x="1437135" y="798308"/>
                </a:cubicBezTo>
                <a:cubicBezTo>
                  <a:pt x="1437135" y="445494"/>
                  <a:pt x="1151122" y="159481"/>
                  <a:pt x="798308" y="159481"/>
                </a:cubicBezTo>
                <a:close/>
                <a:moveTo>
                  <a:pt x="798308" y="0"/>
                </a:moveTo>
                <a:cubicBezTo>
                  <a:pt x="1239201" y="0"/>
                  <a:pt x="1596616" y="357415"/>
                  <a:pt x="1596616" y="798308"/>
                </a:cubicBezTo>
                <a:cubicBezTo>
                  <a:pt x="1596616" y="1239201"/>
                  <a:pt x="1239201" y="1596616"/>
                  <a:pt x="798308" y="1596616"/>
                </a:cubicBezTo>
                <a:cubicBezTo>
                  <a:pt x="357415" y="1596616"/>
                  <a:pt x="0" y="1239201"/>
                  <a:pt x="0" y="798308"/>
                </a:cubicBezTo>
                <a:cubicBezTo>
                  <a:pt x="0" y="357415"/>
                  <a:pt x="357415" y="0"/>
                  <a:pt x="798308" y="0"/>
                </a:cubicBezTo>
                <a:close/>
              </a:path>
            </a:pathLst>
          </a:custGeom>
          <a:solidFill>
            <a:srgbClr val="ADDB7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504000" tIns="0" rIns="900000" bIns="0" anchor="ctr" anchorCtr="0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endParaRPr lang="zh-CN" altLang="en-US" dirty="0">
              <a:ea typeface="黑体" panose="02010609060101010101" pitchFamily="49" charset="-122"/>
            </a:endParaRPr>
          </a:p>
        </p:txBody>
      </p:sp>
      <p:pic>
        <p:nvPicPr>
          <p:cNvPr id="10" name="图片占位符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744967" y="1525219"/>
            <a:ext cx="4594792" cy="4594792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2224527" y="1988819"/>
            <a:ext cx="3749040" cy="3703321"/>
          </a:xfrm>
          <a:prstGeom prst="rect">
            <a:avLst/>
          </a:prstGeom>
        </p:spPr>
        <p:txBody>
          <a:bodyPr vert="horz" lIns="360000" tIns="360000" rIns="360000" bIns="720000" rtlCol="0" anchor="ctr" anchorCtr="0">
            <a:normAutofit/>
          </a:bodyPr>
          <a:lstStyle>
            <a:lvl1pPr marL="0" indent="0" algn="just" defTabSz="91440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None/>
              <a:defRPr sz="20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</a:defRPr>
            </a:lvl1pPr>
            <a:lvl2pPr indent="0" defTabSz="914400" eaLnBrk="1" latinLnBrk="0" hangingPunct="1">
              <a:lnSpc>
                <a:spcPct val="90000"/>
              </a:lnSpc>
              <a:spcBef>
                <a:spcPts val="500"/>
              </a:spcBef>
              <a:buNone/>
              <a:defRPr sz="1400">
                <a:latin typeface="+mn-lt"/>
                <a:ea typeface="+mn-ea"/>
              </a:defRPr>
            </a:lvl2pPr>
            <a:lvl3pPr indent="0" defTabSz="914400" eaLnBrk="1" latinLnBrk="0" hangingPunct="1">
              <a:lnSpc>
                <a:spcPct val="90000"/>
              </a:lnSpc>
              <a:spcBef>
                <a:spcPts val="500"/>
              </a:spcBef>
              <a:buNone/>
              <a:defRPr sz="1200">
                <a:latin typeface="+mn-lt"/>
                <a:ea typeface="+mn-ea"/>
              </a:defRPr>
            </a:lvl3pPr>
            <a:lvl4pPr indent="0" defTabSz="914400" eaLnBrk="1" latinLnBrk="0" hangingPunct="1">
              <a:lnSpc>
                <a:spcPct val="90000"/>
              </a:lnSpc>
              <a:spcBef>
                <a:spcPts val="500"/>
              </a:spcBef>
              <a:buNone/>
              <a:defRPr sz="1000">
                <a:latin typeface="+mn-lt"/>
                <a:ea typeface="+mn-ea"/>
              </a:defRPr>
            </a:lvl4pPr>
            <a:lvl5pPr indent="0" defTabSz="914400" eaLnBrk="1" latinLnBrk="0" hangingPunct="1">
              <a:lnSpc>
                <a:spcPct val="90000"/>
              </a:lnSpc>
              <a:spcBef>
                <a:spcPts val="500"/>
              </a:spcBef>
              <a:buNone/>
              <a:defRPr sz="1000">
                <a:latin typeface="+mn-lt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>
                <a:latin typeface="+mn-lt"/>
                <a:ea typeface="+mn-ea"/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>
                <a:latin typeface="+mn-lt"/>
                <a:ea typeface="+mn-ea"/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>
                <a:latin typeface="+mn-lt"/>
                <a:ea typeface="+mn-ea"/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>
                <a:latin typeface="+mn-lt"/>
                <a:ea typeface="+mn-ea"/>
              </a:defRPr>
            </a:lvl9pPr>
          </a:lstStyle>
          <a:p>
            <a:r>
              <a:rPr lang="zh-CN" altLang="en-US" dirty="0"/>
              <a:t>到此结束！！！！！！</a:t>
            </a:r>
            <a:endParaRPr lang="zh-CN" altLang="en-US" dirty="0"/>
          </a:p>
          <a:p>
            <a:r>
              <a:rPr lang="zh-CN" altLang="en-US" dirty="0"/>
              <a:t>各位辛苦了！</a:t>
            </a:r>
            <a:endParaRPr lang="zh-CN" alt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altLang="zh-CN" smtClean="0"/>
              <a:t>LOREM IPSUM DOLOR</a:t>
            </a:r>
            <a:endParaRPr lang="zh-CN" altLang="en-US"/>
          </a:p>
        </p:txBody>
      </p:sp>
    </p:spTree>
    <p:custDataLst>
      <p:tags r:id="rId6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160459"/>
</p:tagLst>
</file>

<file path=ppt/tags/tag1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9"/>
  <p:tag name="KSO_WM_UNIT_TYPE" val="a"/>
  <p:tag name="KSO_WM_UNIT_INDEX" val="1"/>
  <p:tag name="KSO_WM_UNIT_ID" val="custom160459_5*a*1"/>
  <p:tag name="KSO_WM_UNIT_CLEAR" val="1"/>
  <p:tag name="KSO_WM_UNIT_LAYERLEVEL" val="1"/>
  <p:tag name="KSO_WM_UNIT_VALUE" val="21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0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5"/>
  <p:tag name="KSO_WM_UNIT_ID" val="custom160457_16*l_i*1_5"/>
  <p:tag name="KSO_WM_UNIT_CLEAR" val="1"/>
  <p:tag name="KSO_WM_UNIT_LAYERLEVEL" val="1_1"/>
  <p:tag name="KSO_WM_DIAGRAM_GROUP_CODE" val="l1-2"/>
  <p:tag name="KSO_WM_UNIT_LINE_FORE_SCHEMECOLOR_INDEX" val="8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0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6"/>
  <p:tag name="KSO_WM_UNIT_ID" val="custom160457_16*l_i*1_6"/>
  <p:tag name="KSO_WM_UNIT_CLEAR" val="1"/>
  <p:tag name="KSO_WM_UNIT_LAYERLEVEL" val="1_1"/>
  <p:tag name="KSO_WM_DIAGRAM_GROUP_CODE" val="l1-2"/>
  <p:tag name="KSO_WM_UNIT_FILL_FORE_SCHEMECOLOR_INDEX" val="8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0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h_f"/>
  <p:tag name="KSO_WM_UNIT_INDEX" val="1_2_1"/>
  <p:tag name="KSO_WM_UNIT_ID" val="custom160457_16*l_h_f*1_2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3"/>
  <p:tag name="KSO_WM_DIAGRAM_GROUP_CODE" val="l1-2"/>
  <p:tag name="KSO_WM_UNIT_PRESET_TEXT_LEN" val="17"/>
  <p:tag name="KSO_WM_UNIT_FILL_FORE_SCHEMECOLOR_INDEX" val="5"/>
  <p:tag name="KSO_WM_UNIT_FILL_TYPE" val="1"/>
  <p:tag name="KSO_WM_UNIT_USESOURCEFORMAT_APPLY" val="1"/>
</p:tagLst>
</file>

<file path=ppt/tags/tag10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7"/>
  <p:tag name="KSO_WM_UNIT_ID" val="custom160457_16*l_i*1_7"/>
  <p:tag name="KSO_WM_UNIT_CLEAR" val="1"/>
  <p:tag name="KSO_WM_UNIT_LAYERLEVEL" val="1_1"/>
  <p:tag name="KSO_WM_DIAGRAM_GROUP_CODE" val="l1-2"/>
  <p:tag name="KSO_WM_UNIT_SHADOW_SCHEMECOLOR_INDEX" val="13"/>
  <p:tag name="KSO_WM_UNIT_TEXT_FILL_FORE_SCHEMECOLOR_INDEX" val="2"/>
  <p:tag name="KSO_WM_UNIT_TEXT_FILL_TYPE" val="1"/>
  <p:tag name="KSO_WM_UNIT_USESOURCEFORMAT_APPLY" val="1"/>
</p:tagLst>
</file>

<file path=ppt/tags/tag10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8"/>
  <p:tag name="KSO_WM_UNIT_ID" val="custom160457_16*l_i*1_8"/>
  <p:tag name="KSO_WM_UNIT_CLEAR" val="1"/>
  <p:tag name="KSO_WM_UNIT_LAYERLEVEL" val="1_1"/>
  <p:tag name="KSO_WM_DIAGRAM_GROUP_CODE" val="l1-2"/>
  <p:tag name="KSO_WM_UNIT_LINE_FORE_SCHEMECOLOR_INDEX" val="8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0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7_16*i*23"/>
  <p:tag name="KSO_WM_TEMPLATE_CATEGORY" val="custom"/>
  <p:tag name="KSO_WM_TEMPLATE_INDEX" val="160457"/>
  <p:tag name="KSO_WM_UNIT_INDEX" val="23"/>
</p:tagLst>
</file>

<file path=ppt/tags/tag10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9"/>
  <p:tag name="KSO_WM_UNIT_ID" val="custom160457_16*l_i*1_9"/>
  <p:tag name="KSO_WM_UNIT_CLEAR" val="1"/>
  <p:tag name="KSO_WM_UNIT_LAYERLEVEL" val="1_1"/>
  <p:tag name="KSO_WM_DIAGRAM_GROUP_CODE" val="l1-2"/>
  <p:tag name="KSO_WM_UNIT_LINE_FORE_SCHEMECOLOR_INDEX" val="8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0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10"/>
  <p:tag name="KSO_WM_UNIT_ID" val="custom160457_16*l_i*1_10"/>
  <p:tag name="KSO_WM_UNIT_CLEAR" val="1"/>
  <p:tag name="KSO_WM_UNIT_LAYERLEVEL" val="1_1"/>
  <p:tag name="KSO_WM_DIAGRAM_GROUP_CODE" val="l1-2"/>
  <p:tag name="KSO_WM_UNIT_FILL_FORE_SCHEMECOLOR_INDEX" val="8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0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h_f"/>
  <p:tag name="KSO_WM_UNIT_INDEX" val="1_3_1"/>
  <p:tag name="KSO_WM_UNIT_ID" val="custom160457_16*l_h_f*1_3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3"/>
  <p:tag name="KSO_WM_DIAGRAM_GROUP_CODE" val="l1-2"/>
  <p:tag name="KSO_WM_UNIT_PRESET_TEXT_LEN" val="17"/>
  <p:tag name="KSO_WM_UNIT_FILL_FORE_SCHEMECOLOR_INDEX" val="5"/>
  <p:tag name="KSO_WM_UNIT_FILL_TYPE" val="1"/>
  <p:tag name="KSO_WM_UNIT_USESOURCEFORMAT_APPLY" val="1"/>
</p:tagLst>
</file>

<file path=ppt/tags/tag10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11"/>
  <p:tag name="KSO_WM_UNIT_ID" val="custom160457_16*l_i*1_11"/>
  <p:tag name="KSO_WM_UNIT_CLEAR" val="1"/>
  <p:tag name="KSO_WM_UNIT_LAYERLEVEL" val="1_1"/>
  <p:tag name="KSO_WM_DIAGRAM_GROUP_CODE" val="l1-2"/>
  <p:tag name="KSO_WM_UNIT_SHADOW_SCHEMECOLOR_INDEX" val="13"/>
  <p:tag name="KSO_WM_UNIT_TEXT_FILL_FORE_SCHEMECOLOR_INDEX" val="2"/>
  <p:tag name="KSO_WM_UNIT_TEXT_FILL_TYPE" val="1"/>
  <p:tag name="KSO_WM_UNIT_USESOURCEFORMAT_APPLY" val="1"/>
</p:tagLst>
</file>

<file path=ppt/tags/tag1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9"/>
  <p:tag name="KSO_WM_UNIT_TYPE" val="f"/>
  <p:tag name="KSO_WM_UNIT_INDEX" val="1"/>
  <p:tag name="KSO_WM_UNIT_ID" val="custom160459_5*f*1"/>
  <p:tag name="KSO_WM_UNIT_CLEAR" val="1"/>
  <p:tag name="KSO_WM_UNIT_LAYERLEVEL" val="1"/>
  <p:tag name="KSO_WM_UNIT_VALUE" val="76"/>
  <p:tag name="KSO_WM_UNIT_HIGHLIGHT" val="0"/>
  <p:tag name="KSO_WM_UNIT_COMPATIBLE" val="0"/>
  <p:tag name="KSO_WM_UNIT_PRESET_TEXT_INDEX" val="4"/>
  <p:tag name="KSO_WM_UNIT_PRESET_TEXT_LEN" val="57"/>
</p:tagLst>
</file>

<file path=ppt/tags/tag11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12"/>
  <p:tag name="KSO_WM_UNIT_ID" val="custom160457_16*l_i*1_12"/>
  <p:tag name="KSO_WM_UNIT_CLEAR" val="1"/>
  <p:tag name="KSO_WM_UNIT_LAYERLEVEL" val="1_1"/>
  <p:tag name="KSO_WM_DIAGRAM_GROUP_CODE" val="l1-2"/>
  <p:tag name="KSO_WM_UNIT_LINE_FORE_SCHEMECOLOR_INDEX" val="8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1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7_16*i*34"/>
  <p:tag name="KSO_WM_TEMPLATE_CATEGORY" val="custom"/>
  <p:tag name="KSO_WM_TEMPLATE_INDEX" val="160457"/>
  <p:tag name="KSO_WM_UNIT_INDEX" val="34"/>
</p:tagLst>
</file>

<file path=ppt/tags/tag11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13"/>
  <p:tag name="KSO_WM_UNIT_ID" val="custom160457_16*l_i*1_13"/>
  <p:tag name="KSO_WM_UNIT_CLEAR" val="1"/>
  <p:tag name="KSO_WM_UNIT_LAYERLEVEL" val="1_1"/>
  <p:tag name="KSO_WM_DIAGRAM_GROUP_CODE" val="l1-2"/>
  <p:tag name="KSO_WM_UNIT_LINE_FORE_SCHEMECOLOR_INDEX" val="8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1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14"/>
  <p:tag name="KSO_WM_UNIT_ID" val="custom160457_16*l_i*1_14"/>
  <p:tag name="KSO_WM_UNIT_CLEAR" val="1"/>
  <p:tag name="KSO_WM_UNIT_LAYERLEVEL" val="1_1"/>
  <p:tag name="KSO_WM_DIAGRAM_GROUP_CODE" val="l1-2"/>
  <p:tag name="KSO_WM_UNIT_FILL_FORE_SCHEMECOLOR_INDEX" val="8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1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h_f"/>
  <p:tag name="KSO_WM_UNIT_INDEX" val="1_4_1"/>
  <p:tag name="KSO_WM_UNIT_ID" val="custom160457_16*l_h_f*1_4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3"/>
  <p:tag name="KSO_WM_DIAGRAM_GROUP_CODE" val="l1-2"/>
  <p:tag name="KSO_WM_UNIT_PRESET_TEXT_LEN" val="17"/>
  <p:tag name="KSO_WM_UNIT_FILL_FORE_SCHEMECOLOR_INDEX" val="5"/>
  <p:tag name="KSO_WM_UNIT_FILL_TYPE" val="1"/>
  <p:tag name="KSO_WM_UNIT_USESOURCEFORMAT_APPLY" val="1"/>
</p:tagLst>
</file>

<file path=ppt/tags/tag11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15"/>
  <p:tag name="KSO_WM_UNIT_ID" val="custom160457_16*l_i*1_15"/>
  <p:tag name="KSO_WM_UNIT_CLEAR" val="1"/>
  <p:tag name="KSO_WM_UNIT_LAYERLEVEL" val="1_1"/>
  <p:tag name="KSO_WM_DIAGRAM_GROUP_CODE" val="l1-2"/>
  <p:tag name="KSO_WM_UNIT_SHADOW_SCHEMECOLOR_INDEX" val="13"/>
  <p:tag name="KSO_WM_UNIT_TEXT_FILL_FORE_SCHEMECOLOR_INDEX" val="2"/>
  <p:tag name="KSO_WM_UNIT_TEXT_FILL_TYPE" val="1"/>
  <p:tag name="KSO_WM_UNIT_USESOURCEFORMAT_APPLY" val="1"/>
</p:tagLst>
</file>

<file path=ppt/tags/tag11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16"/>
  <p:tag name="KSO_WM_UNIT_ID" val="custom160457_16*l_i*1_16"/>
  <p:tag name="KSO_WM_UNIT_CLEAR" val="1"/>
  <p:tag name="KSO_WM_UNIT_LAYERLEVEL" val="1_1"/>
  <p:tag name="KSO_WM_DIAGRAM_GROUP_CODE" val="l1-2"/>
  <p:tag name="KSO_WM_UNIT_LINE_FORE_SCHEMECOLOR_INDEX" val="8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17.xml><?xml version="1.0" encoding="utf-8"?>
<p:tagLst xmlns:p="http://schemas.openxmlformats.org/presentationml/2006/main">
  <p:tag name="KSO_WM_TEMPLATE_CATEGORY" val="custom"/>
  <p:tag name="KSO_WM_TEMPLATE_INDEX" val="160457"/>
  <p:tag name="KSO_WM_SLIDE_ID" val="custom160457_16"/>
  <p:tag name="KSO_WM_SLIDE_INDEX" val="16"/>
  <p:tag name="KSO_WM_SLIDE_ITEM_CNT" val="4"/>
  <p:tag name="KSO_WM_SLIDE_LAYOUT" val="a_l"/>
  <p:tag name="KSO_WM_SLIDE_LAYOUT_CNT" val="1_1"/>
  <p:tag name="KSO_WM_SLIDE_TYPE" val="text"/>
  <p:tag name="KSO_WM_BEAUTIFY_FLAG" val="#wm#"/>
  <p:tag name="KSO_WM_TAG_VERSION" val="1.0"/>
  <p:tag name="KSO_WM_SLIDE_POSITION" val="215*102"/>
  <p:tag name="KSO_WM_SLIDE_SIZE" val="550*384"/>
  <p:tag name="KSO_WM_DIAGRAM_GROUP_CODE" val="l1-2"/>
</p:tagLst>
</file>

<file path=ppt/tags/tag11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7_19*i*0"/>
  <p:tag name="KSO_WM_TEMPLATE_CATEGORY" val="custom"/>
  <p:tag name="KSO_WM_TEMPLATE_INDEX" val="160457"/>
  <p:tag name="KSO_WM_UNIT_INDEX" val="0"/>
</p:tagLst>
</file>

<file path=ppt/tags/tag11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d"/>
  <p:tag name="KSO_WM_UNIT_INDEX" val="1"/>
  <p:tag name="KSO_WM_UNIT_ID" val="custom160457_19*d*1"/>
  <p:tag name="KSO_WM_UNIT_CLEAR" val="0"/>
  <p:tag name="KSO_WM_UNIT_LAYERLEVEL" val="1"/>
  <p:tag name="KSO_WM_UNIT_VALUE" val="1275*1275"/>
  <p:tag name="KSO_WM_UNIT_HIGHLIGHT" val="0"/>
  <p:tag name="KSO_WM_UNIT_COMPATIBLE" val="0"/>
</p:tagLst>
</file>

<file path=ppt/tags/tag12.xml><?xml version="1.0" encoding="utf-8"?>
<p:tagLst xmlns:p="http://schemas.openxmlformats.org/presentationml/2006/main">
  <p:tag name="KSO_WM_TEMPLATE_CATEGORY" val="custom"/>
  <p:tag name="KSO_WM_TEMPLATE_INDEX" val="160459"/>
  <p:tag name="KSO_WM_TAG_VERSION" val="1.0"/>
  <p:tag name="KSO_WM_SLIDE_ID" val="custom160459_5"/>
  <p:tag name="KSO_WM_SLIDE_INDEX" val="5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122*105"/>
  <p:tag name="KSO_WM_SLIDE_SIZE" val="716*405"/>
</p:tagLst>
</file>

<file path=ppt/tags/tag12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f"/>
  <p:tag name="KSO_WM_UNIT_INDEX" val="1"/>
  <p:tag name="KSO_WM_UNIT_ID" val="custom160457_19*f*1"/>
  <p:tag name="KSO_WM_UNIT_CLEAR" val="1"/>
  <p:tag name="KSO_WM_UNIT_LAYERLEVEL" val="1"/>
  <p:tag name="KSO_WM_UNIT_VALUE" val="99"/>
  <p:tag name="KSO_WM_UNIT_HIGHLIGHT" val="0"/>
  <p:tag name="KSO_WM_UNIT_COMPATIBLE" val="0"/>
  <p:tag name="KSO_WM_UNIT_PRESET_TEXT_INDEX" val="4"/>
  <p:tag name="KSO_WM_UNIT_PRESET_TEXT_LEN" val="57"/>
</p:tagLst>
</file>

<file path=ppt/tags/tag12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a"/>
  <p:tag name="KSO_WM_UNIT_INDEX" val="1"/>
  <p:tag name="KSO_WM_UNIT_ID" val="custom160457_19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22.xml><?xml version="1.0" encoding="utf-8"?>
<p:tagLst xmlns:p="http://schemas.openxmlformats.org/presentationml/2006/main">
  <p:tag name="KSO_WM_TEMPLATE_CATEGORY" val="custom"/>
  <p:tag name="KSO_WM_TEMPLATE_INDEX" val="160457"/>
  <p:tag name="KSO_WM_SLIDE_ID" val="custom160457_19"/>
  <p:tag name="KSO_WM_SLIDE_INDEX" val="19"/>
  <p:tag name="KSO_WM_SLIDE_ITEM_CNT" val="2"/>
  <p:tag name="KSO_WM_SLIDE_LAYOUT" val="a_f_d"/>
  <p:tag name="KSO_WM_SLIDE_LAYOUT_CNT" val="1_1_1"/>
  <p:tag name="KSO_WM_SLIDE_TYPE" val="text"/>
  <p:tag name="KSO_WM_BEAUTIFY_FLAG" val="#wm#"/>
  <p:tag name="KSO_WM_TAG_VERSION" val="1.0"/>
  <p:tag name="KSO_WM_SLIDE_POSITION" val="175*120"/>
  <p:tag name="KSO_WM_SLIDE_SIZE" val="639*362"/>
</p:tagLst>
</file>

<file path=ppt/tags/tag13.xml><?xml version="1.0" encoding="utf-8"?>
<p:tagLst xmlns:p="http://schemas.openxmlformats.org/presentationml/2006/main">
  <p:tag name="KSO_WM_BEAUTIFY_FLAG" val="#wm#"/>
  <p:tag name="KSO_WM_TEMPLATE_CATEGORY" val="custom"/>
  <p:tag name="KSO_WM_TEMPLATE_INDEX" val="160459"/>
</p:tagLst>
</file>

<file path=ppt/tags/tag14.xml><?xml version="1.0" encoding="utf-8"?>
<p:tagLst xmlns:p="http://schemas.openxmlformats.org/presentationml/2006/main">
  <p:tag name="KSO_WM_BEAUTIFY_FLAG" val="#wm#"/>
  <p:tag name="KSO_WM_TEMPLATE_CATEGORY" val="custom"/>
  <p:tag name="KSO_WM_TEMPLATE_INDEX" val="160459"/>
</p:tagLst>
</file>

<file path=ppt/tags/tag1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a"/>
  <p:tag name="KSO_WM_UNIT_INDEX" val="1"/>
  <p:tag name="KSO_WM_UNIT_ID" val="custom160457_10*a*1"/>
  <p:tag name="KSO_WM_UNIT_CLEAR" val="1"/>
  <p:tag name="KSO_WM_UNIT_LAYERLEVEL" val="1"/>
  <p:tag name="KSO_WM_UNIT_VALUE" val="21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7_10*i*1"/>
  <p:tag name="KSO_WM_TEMPLATE_CATEGORY" val="custom"/>
  <p:tag name="KSO_WM_TEMPLATE_INDEX" val="160457"/>
  <p:tag name="KSO_WM_UNIT_INDEX" val="1"/>
</p:tagLst>
</file>

<file path=ppt/tags/tag1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MH" val="20150430170512"/>
  <p:tag name="MH_LIBRARY" val="CONTENTS"/>
  <p:tag name="MH_TYPE" val="NUMBER"/>
  <p:tag name="ID" val="547120"/>
  <p:tag name="MH_ORDER" val="1"/>
  <p:tag name="KSO_WM_UNIT_TYPE" val="l_i"/>
  <p:tag name="KSO_WM_UNIT_INDEX" val="1_1"/>
  <p:tag name="KSO_WM_UNIT_ID" val="custom160457_10*l_i*1_1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USESOURCEFORMAT_APPLY" val="1"/>
</p:tagLst>
</file>

<file path=ppt/tags/tag1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MH" val="20150430170512"/>
  <p:tag name="MH_LIBRARY" val="CONTENTS"/>
  <p:tag name="MH_TYPE" val="ENTRY"/>
  <p:tag name="ID" val="547120"/>
  <p:tag name="MH_ORDER" val="1"/>
  <p:tag name="KSO_WM_UNIT_TYPE" val="l_h_f"/>
  <p:tag name="KSO_WM_UNIT_INDEX" val="1_1_1"/>
  <p:tag name="KSO_WM_UNIT_ID" val="custom160457_10*l_h_f*1_1_1"/>
  <p:tag name="KSO_WM_UNIT_CLEAR" val="1"/>
  <p:tag name="KSO_WM_UNIT_LAYERLEVEL" val="1_1_1"/>
  <p:tag name="KSO_WM_UNIT_VALUE" val="20"/>
  <p:tag name="KSO_WM_UNIT_HIGHLIGHT" val="0"/>
  <p:tag name="KSO_WM_UNIT_COMPATIBLE" val="0"/>
  <p:tag name="KSO_WM_UNIT_PRESET_TEXT_INDEX" val="3"/>
  <p:tag name="KSO_WM_DIAGRAM_GROUP_CODE" val="l1-1"/>
  <p:tag name="KSO_WM_UNIT_PRESET_TEXT_LEN" val="12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9.xml><?xml version="1.0" encoding="utf-8"?>
<p:tagLst xmlns:p="http://schemas.openxmlformats.org/presentationml/2006/main">
  <p:tag name="MH" val="20150430170512"/>
  <p:tag name="MH_LIBRARY" val="CONTENTS"/>
  <p:tag name="MH_TYPE" val="OTHERS"/>
  <p:tag name="ID" val="547120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160459"/>
</p:tagLst>
</file>

<file path=ppt/tags/tag2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2"/>
  <p:tag name="KSO_WM_UNIT_ID" val="custom160457_10*l_i*1_2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3"/>
  <p:tag name="KSO_WM_UNIT_ID" val="custom160457_10*l_i*1_3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4"/>
  <p:tag name="KSO_WM_UNIT_ID" val="custom160457_10*l_i*1_4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5"/>
  <p:tag name="KSO_WM_UNIT_ID" val="custom160457_10*l_i*1_5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6"/>
  <p:tag name="KSO_WM_UNIT_ID" val="custom160457_10*l_i*1_6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5.xml><?xml version="1.0" encoding="utf-8"?>
<p:tagLst xmlns:p="http://schemas.openxmlformats.org/presentationml/2006/main">
  <p:tag name="MH" val="20150430170512"/>
  <p:tag name="MH_LIBRARY" val="CONTENTS"/>
  <p:tag name="MH_TYPE" val="OTHERS"/>
  <p:tag name="ID" val="547120"/>
</p:tagLst>
</file>

<file path=ppt/tags/tag2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7"/>
  <p:tag name="KSO_WM_UNIT_ID" val="custom160457_10*l_i*1_7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8"/>
  <p:tag name="KSO_WM_UNIT_ID" val="custom160457_10*l_i*1_8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9"/>
  <p:tag name="KSO_WM_UNIT_ID" val="custom160457_10*l_i*1_9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10"/>
  <p:tag name="KSO_WM_UNIT_ID" val="custom160457_10*l_i*1_10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.xml><?xml version="1.0" encoding="utf-8"?>
<p:tagLst xmlns:p="http://schemas.openxmlformats.org/presentationml/2006/main">
  <p:tag name="MH" val="20150430170512"/>
  <p:tag name="MH_LIBRARY" val="CONTENTS"/>
  <p:tag name="MH_TYPE" val="NUMBER"/>
  <p:tag name="ID" val="547120"/>
  <p:tag name="MH_ORDER" val="NUMBER"/>
</p:tagLst>
</file>

<file path=ppt/tags/tag3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11"/>
  <p:tag name="KSO_WM_UNIT_ID" val="custom160457_10*l_i*1_11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7_10*i*26"/>
  <p:tag name="KSO_WM_TEMPLATE_CATEGORY" val="custom"/>
  <p:tag name="KSO_WM_TEMPLATE_INDEX" val="160457"/>
  <p:tag name="KSO_WM_UNIT_INDEX" val="26"/>
</p:tagLst>
</file>

<file path=ppt/tags/tag3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MH" val="20150430170512"/>
  <p:tag name="MH_LIBRARY" val="CONTENTS"/>
  <p:tag name="MH_TYPE" val="NUMBER"/>
  <p:tag name="ID" val="547120"/>
  <p:tag name="MH_ORDER" val="3"/>
  <p:tag name="KSO_WM_UNIT_TYPE" val="l_i"/>
  <p:tag name="KSO_WM_UNIT_INDEX" val="1_12"/>
  <p:tag name="KSO_WM_UNIT_ID" val="custom160457_10*l_i*1_12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USESOURCEFORMAT_APPLY" val="1"/>
</p:tagLst>
</file>

<file path=ppt/tags/tag3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MH" val="20150430170512"/>
  <p:tag name="MH_LIBRARY" val="CONTENTS"/>
  <p:tag name="MH_TYPE" val="ENTRY"/>
  <p:tag name="ID" val="547120"/>
  <p:tag name="MH_ORDER" val="3"/>
  <p:tag name="KSO_WM_UNIT_TYPE" val="l_h_f"/>
  <p:tag name="KSO_WM_UNIT_INDEX" val="1_3_1"/>
  <p:tag name="KSO_WM_UNIT_ID" val="custom160457_10*l_h_f*1_3_1"/>
  <p:tag name="KSO_WM_UNIT_CLEAR" val="1"/>
  <p:tag name="KSO_WM_UNIT_LAYERLEVEL" val="1_1_1"/>
  <p:tag name="KSO_WM_UNIT_VALUE" val="20"/>
  <p:tag name="KSO_WM_UNIT_HIGHLIGHT" val="0"/>
  <p:tag name="KSO_WM_UNIT_COMPATIBLE" val="0"/>
  <p:tag name="KSO_WM_UNIT_PRESET_TEXT_INDEX" val="3"/>
  <p:tag name="KSO_WM_DIAGRAM_GROUP_CODE" val="l1-1"/>
  <p:tag name="KSO_WM_UNIT_PRESET_TEXT_LEN" val="12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4.xml><?xml version="1.0" encoding="utf-8"?>
<p:tagLst xmlns:p="http://schemas.openxmlformats.org/presentationml/2006/main">
  <p:tag name="MH" val="20150430170512"/>
  <p:tag name="MH_LIBRARY" val="CONTENTS"/>
  <p:tag name="MH_TYPE" val="OTHERS"/>
  <p:tag name="ID" val="547120"/>
</p:tagLst>
</file>

<file path=ppt/tags/tag3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13"/>
  <p:tag name="KSO_WM_UNIT_ID" val="custom160457_10*l_i*1_13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14"/>
  <p:tag name="KSO_WM_UNIT_ID" val="custom160457_10*l_i*1_14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15"/>
  <p:tag name="KSO_WM_UNIT_ID" val="custom160457_10*l_i*1_15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16"/>
  <p:tag name="KSO_WM_UNIT_ID" val="custom160457_10*l_i*1_16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17"/>
  <p:tag name="KSO_WM_UNIT_ID" val="custom160457_10*l_i*1_17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.xml><?xml version="1.0" encoding="utf-8"?>
<p:tagLst xmlns:p="http://schemas.openxmlformats.org/presentationml/2006/main">
  <p:tag name="MH" val="20150430170512"/>
  <p:tag name="MH_LIBRARY" val="CONTENTS"/>
  <p:tag name="MH_TYPE" val="TITLE"/>
  <p:tag name="ID" val="547120"/>
  <p:tag name="MH_ORDER" val="NUMBER"/>
</p:tagLst>
</file>

<file path=ppt/tags/tag40.xml><?xml version="1.0" encoding="utf-8"?>
<p:tagLst xmlns:p="http://schemas.openxmlformats.org/presentationml/2006/main">
  <p:tag name="MH" val="20150430170512"/>
  <p:tag name="MH_LIBRARY" val="CONTENTS"/>
  <p:tag name="MH_TYPE" val="OTHERS"/>
  <p:tag name="ID" val="547120"/>
</p:tagLst>
</file>

<file path=ppt/tags/tag4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18"/>
  <p:tag name="KSO_WM_UNIT_ID" val="custom160457_10*l_i*1_18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19"/>
  <p:tag name="KSO_WM_UNIT_ID" val="custom160457_10*l_i*1_19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20"/>
  <p:tag name="KSO_WM_UNIT_ID" val="custom160457_10*l_i*1_20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4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21"/>
  <p:tag name="KSO_WM_UNIT_ID" val="custom160457_10*l_i*1_21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4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22"/>
  <p:tag name="KSO_WM_UNIT_ID" val="custom160457_10*l_i*1_22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7_10*i*51"/>
  <p:tag name="KSO_WM_TEMPLATE_CATEGORY" val="custom"/>
  <p:tag name="KSO_WM_TEMPLATE_INDEX" val="160457"/>
  <p:tag name="KSO_WM_UNIT_INDEX" val="51"/>
</p:tagLst>
</file>

<file path=ppt/tags/tag4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MH" val="20150430170512"/>
  <p:tag name="MH_LIBRARY" val="CONTENTS"/>
  <p:tag name="MH_TYPE" val="NUMBER"/>
  <p:tag name="ID" val="547120"/>
  <p:tag name="MH_ORDER" val="5"/>
  <p:tag name="KSO_WM_UNIT_TYPE" val="l_i"/>
  <p:tag name="KSO_WM_UNIT_INDEX" val="1_23"/>
  <p:tag name="KSO_WM_UNIT_ID" val="custom160457_10*l_i*1_23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USESOURCEFORMAT_APPLY" val="1"/>
</p:tagLst>
</file>

<file path=ppt/tags/tag4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MH" val="20150430170512"/>
  <p:tag name="MH_LIBRARY" val="CONTENTS"/>
  <p:tag name="MH_TYPE" val="ENTRY"/>
  <p:tag name="ID" val="547120"/>
  <p:tag name="MH_ORDER" val="5"/>
  <p:tag name="KSO_WM_UNIT_TYPE" val="l_h_f"/>
  <p:tag name="KSO_WM_UNIT_INDEX" val="1_5_1"/>
  <p:tag name="KSO_WM_UNIT_ID" val="custom160457_10*l_h_f*1_5_1"/>
  <p:tag name="KSO_WM_UNIT_CLEAR" val="1"/>
  <p:tag name="KSO_WM_UNIT_LAYERLEVEL" val="1_1_1"/>
  <p:tag name="KSO_WM_UNIT_VALUE" val="20"/>
  <p:tag name="KSO_WM_UNIT_HIGHLIGHT" val="0"/>
  <p:tag name="KSO_WM_UNIT_COMPATIBLE" val="0"/>
  <p:tag name="KSO_WM_UNIT_PRESET_TEXT_INDEX" val="3"/>
  <p:tag name="KSO_WM_DIAGRAM_GROUP_CODE" val="l1-1"/>
  <p:tag name="KSO_WM_UNIT_PRESET_TEXT_LEN" val="12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9.xml><?xml version="1.0" encoding="utf-8"?>
<p:tagLst xmlns:p="http://schemas.openxmlformats.org/presentationml/2006/main">
  <p:tag name="MH" val="20150430170512"/>
  <p:tag name="MH_LIBRARY" val="CONTENTS"/>
  <p:tag name="MH_TYPE" val="OTHERS"/>
  <p:tag name="ID" val="547120"/>
</p:tagLst>
</file>

<file path=ppt/tags/tag5.xml><?xml version="1.0" encoding="utf-8"?>
<p:tagLst xmlns:p="http://schemas.openxmlformats.org/presentationml/2006/main">
  <p:tag name="MH" val="20150430170512"/>
  <p:tag name="MH_LIBRARY" val="CONTENTS"/>
  <p:tag name="MH_TYPE" val="OTHERS"/>
  <p:tag name="ID" val="547120"/>
  <p:tag name="MH_ORDER" val="NUMBER"/>
</p:tagLst>
</file>

<file path=ppt/tags/tag5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24"/>
  <p:tag name="KSO_WM_UNIT_ID" val="custom160457_10*l_i*1_24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25"/>
  <p:tag name="KSO_WM_UNIT_ID" val="custom160457_10*l_i*1_25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26"/>
  <p:tag name="KSO_WM_UNIT_ID" val="custom160457_10*l_i*1_26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5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27"/>
  <p:tag name="KSO_WM_UNIT_ID" val="custom160457_10*l_i*1_27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5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28"/>
  <p:tag name="KSO_WM_UNIT_ID" val="custom160457_10*l_i*1_28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5.xml><?xml version="1.0" encoding="utf-8"?>
<p:tagLst xmlns:p="http://schemas.openxmlformats.org/presentationml/2006/main">
  <p:tag name="MH" val="20150430170512"/>
  <p:tag name="MH_LIBRARY" val="CONTENTS"/>
  <p:tag name="MH_TYPE" val="OTHERS"/>
  <p:tag name="ID" val="547120"/>
</p:tagLst>
</file>

<file path=ppt/tags/tag5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29"/>
  <p:tag name="KSO_WM_UNIT_ID" val="custom160457_10*l_i*1_29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30"/>
  <p:tag name="KSO_WM_UNIT_ID" val="custom160457_10*l_i*1_30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31"/>
  <p:tag name="KSO_WM_UNIT_ID" val="custom160457_10*l_i*1_31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5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32"/>
  <p:tag name="KSO_WM_UNIT_ID" val="custom160457_10*l_i*1_32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6.xml><?xml version="1.0" encoding="utf-8"?>
<p:tagLst xmlns:p="http://schemas.openxmlformats.org/presentationml/2006/main">
  <p:tag name="MH" val="20150430170512"/>
  <p:tag name="MH_LIBRARY" val="CONTENTS"/>
  <p:tag name="MH_TYPE" val="OTHERS"/>
  <p:tag name="ID" val="547120"/>
  <p:tag name="MH_ORDER" val="NUMBER"/>
</p:tagLst>
</file>

<file path=ppt/tags/tag6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33"/>
  <p:tag name="KSO_WM_UNIT_ID" val="custom160457_10*l_i*1_33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6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7_10*i*76"/>
  <p:tag name="KSO_WM_TEMPLATE_CATEGORY" val="custom"/>
  <p:tag name="KSO_WM_TEMPLATE_INDEX" val="160457"/>
  <p:tag name="KSO_WM_UNIT_INDEX" val="76"/>
</p:tagLst>
</file>

<file path=ppt/tags/tag6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MH" val="20150430170512"/>
  <p:tag name="MH_LIBRARY" val="CONTENTS"/>
  <p:tag name="MH_TYPE" val="NUMBER"/>
  <p:tag name="ID" val="547120"/>
  <p:tag name="MH_ORDER" val="2"/>
  <p:tag name="KSO_WM_UNIT_TYPE" val="l_i"/>
  <p:tag name="KSO_WM_UNIT_INDEX" val="1_34"/>
  <p:tag name="KSO_WM_UNIT_ID" val="custom160457_10*l_i*1_34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USESOURCEFORMAT_APPLY" val="1"/>
</p:tagLst>
</file>

<file path=ppt/tags/tag6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MH" val="20150430170512"/>
  <p:tag name="MH_LIBRARY" val="CONTENTS"/>
  <p:tag name="MH_TYPE" val="ENTRY"/>
  <p:tag name="ID" val="547120"/>
  <p:tag name="MH_ORDER" val="2"/>
  <p:tag name="KSO_WM_UNIT_TYPE" val="l_h_f"/>
  <p:tag name="KSO_WM_UNIT_INDEX" val="1_2_1"/>
  <p:tag name="KSO_WM_UNIT_ID" val="custom160457_10*l_h_f*1_2_1"/>
  <p:tag name="KSO_WM_UNIT_CLEAR" val="1"/>
  <p:tag name="KSO_WM_UNIT_LAYERLEVEL" val="1_1_1"/>
  <p:tag name="KSO_WM_UNIT_VALUE" val="20"/>
  <p:tag name="KSO_WM_UNIT_HIGHLIGHT" val="0"/>
  <p:tag name="KSO_WM_UNIT_COMPATIBLE" val="0"/>
  <p:tag name="KSO_WM_UNIT_PRESET_TEXT_INDEX" val="3"/>
  <p:tag name="KSO_WM_DIAGRAM_GROUP_CODE" val="l1-1"/>
  <p:tag name="KSO_WM_UNIT_PRESET_TEXT_LEN" val="12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64.xml><?xml version="1.0" encoding="utf-8"?>
<p:tagLst xmlns:p="http://schemas.openxmlformats.org/presentationml/2006/main">
  <p:tag name="MH" val="20150430170512"/>
  <p:tag name="MH_LIBRARY" val="CONTENTS"/>
  <p:tag name="MH_TYPE" val="OTHERS"/>
  <p:tag name="ID" val="547120"/>
</p:tagLst>
</file>

<file path=ppt/tags/tag6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35"/>
  <p:tag name="KSO_WM_UNIT_ID" val="custom160457_10*l_i*1_35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6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36"/>
  <p:tag name="KSO_WM_UNIT_ID" val="custom160457_10*l_i*1_36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6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37"/>
  <p:tag name="KSO_WM_UNIT_ID" val="custom160457_10*l_i*1_37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6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38"/>
  <p:tag name="KSO_WM_UNIT_ID" val="custom160457_10*l_i*1_38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6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39"/>
  <p:tag name="KSO_WM_UNIT_ID" val="custom160457_10*l_i*1_39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7.xml><?xml version="1.0" encoding="utf-8"?>
<p:tagLst xmlns:p="http://schemas.openxmlformats.org/presentationml/2006/main">
  <p:tag name="KSO_WM_TAG_VERSION" val="1.0"/>
  <p:tag name="KSO_WM_TEMPLATE_CATEGORY" val="custom"/>
  <p:tag name="KSO_WM_TEMPLATE_INDEX" val="160457"/>
</p:tagLst>
</file>

<file path=ppt/tags/tag70.xml><?xml version="1.0" encoding="utf-8"?>
<p:tagLst xmlns:p="http://schemas.openxmlformats.org/presentationml/2006/main">
  <p:tag name="MH" val="20150430170512"/>
  <p:tag name="MH_LIBRARY" val="CONTENTS"/>
  <p:tag name="MH_TYPE" val="OTHERS"/>
  <p:tag name="ID" val="547120"/>
</p:tagLst>
</file>

<file path=ppt/tags/tag7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40"/>
  <p:tag name="KSO_WM_UNIT_ID" val="custom160457_10*l_i*1_40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7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41"/>
  <p:tag name="KSO_WM_UNIT_ID" val="custom160457_10*l_i*1_41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7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42"/>
  <p:tag name="KSO_WM_UNIT_ID" val="custom160457_10*l_i*1_42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7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43"/>
  <p:tag name="KSO_WM_UNIT_ID" val="custom160457_10*l_i*1_43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7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44"/>
  <p:tag name="KSO_WM_UNIT_ID" val="custom160457_10*l_i*1_44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7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7_10*i*101"/>
  <p:tag name="KSO_WM_TEMPLATE_CATEGORY" val="custom"/>
  <p:tag name="KSO_WM_TEMPLATE_INDEX" val="160457"/>
  <p:tag name="KSO_WM_UNIT_INDEX" val="101"/>
</p:tagLst>
</file>

<file path=ppt/tags/tag7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MH" val="20150430170512"/>
  <p:tag name="MH_LIBRARY" val="CONTENTS"/>
  <p:tag name="MH_TYPE" val="NUMBER"/>
  <p:tag name="ID" val="547120"/>
  <p:tag name="MH_ORDER" val="4"/>
  <p:tag name="KSO_WM_UNIT_TYPE" val="l_i"/>
  <p:tag name="KSO_WM_UNIT_INDEX" val="1_45"/>
  <p:tag name="KSO_WM_UNIT_ID" val="custom160457_10*l_i*1_45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USESOURCEFORMAT_APPLY" val="1"/>
</p:tagLst>
</file>

<file path=ppt/tags/tag7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MH" val="20150430170512"/>
  <p:tag name="MH_LIBRARY" val="CONTENTS"/>
  <p:tag name="MH_TYPE" val="ENTRY"/>
  <p:tag name="ID" val="547120"/>
  <p:tag name="MH_ORDER" val="4"/>
  <p:tag name="KSO_WM_UNIT_TYPE" val="l_h_f"/>
  <p:tag name="KSO_WM_UNIT_INDEX" val="1_4_1"/>
  <p:tag name="KSO_WM_UNIT_ID" val="custom160457_10*l_h_f*1_4_1"/>
  <p:tag name="KSO_WM_UNIT_CLEAR" val="1"/>
  <p:tag name="KSO_WM_UNIT_LAYERLEVEL" val="1_1_1"/>
  <p:tag name="KSO_WM_UNIT_VALUE" val="20"/>
  <p:tag name="KSO_WM_UNIT_HIGHLIGHT" val="0"/>
  <p:tag name="KSO_WM_UNIT_COMPATIBLE" val="0"/>
  <p:tag name="KSO_WM_UNIT_PRESET_TEXT_INDEX" val="3"/>
  <p:tag name="KSO_WM_DIAGRAM_GROUP_CODE" val="l1-1"/>
  <p:tag name="KSO_WM_UNIT_PRESET_TEXT_LEN" val="12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79.xml><?xml version="1.0" encoding="utf-8"?>
<p:tagLst xmlns:p="http://schemas.openxmlformats.org/presentationml/2006/main">
  <p:tag name="MH" val="20150430170512"/>
  <p:tag name="MH_LIBRARY" val="CONTENTS"/>
  <p:tag name="MH_TYPE" val="OTHERS"/>
  <p:tag name="ID" val="547120"/>
</p:tagLst>
</file>

<file path=ppt/tags/tag8.xml><?xml version="1.0" encoding="utf-8"?>
<p:tagLst xmlns:p="http://schemas.openxmlformats.org/presentationml/2006/main">
  <p:tag name="KSO_WM_TAG_VERSION" val="1.0"/>
  <p:tag name="KSO_WM_TEMPLATE_CATEGORY" val="custom"/>
  <p:tag name="KSO_WM_TEMPLATE_INDEX" val="160457"/>
</p:tagLst>
</file>

<file path=ppt/tags/tag8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46"/>
  <p:tag name="KSO_WM_UNIT_ID" val="custom160457_10*l_i*1_46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8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47"/>
  <p:tag name="KSO_WM_UNIT_ID" val="custom160457_10*l_i*1_47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8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48"/>
  <p:tag name="KSO_WM_UNIT_ID" val="custom160457_10*l_i*1_48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8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49"/>
  <p:tag name="KSO_WM_UNIT_ID" val="custom160457_10*l_i*1_49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8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50"/>
  <p:tag name="KSO_WM_UNIT_ID" val="custom160457_10*l_i*1_50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85.xml><?xml version="1.0" encoding="utf-8"?>
<p:tagLst xmlns:p="http://schemas.openxmlformats.org/presentationml/2006/main">
  <p:tag name="MH" val="20150430170512"/>
  <p:tag name="MH_LIBRARY" val="CONTENTS"/>
  <p:tag name="MH_TYPE" val="OTHERS"/>
  <p:tag name="ID" val="547120"/>
</p:tagLst>
</file>

<file path=ppt/tags/tag8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51"/>
  <p:tag name="KSO_WM_UNIT_ID" val="custom160457_10*l_i*1_51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8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52"/>
  <p:tag name="KSO_WM_UNIT_ID" val="custom160457_10*l_i*1_52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8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53"/>
  <p:tag name="KSO_WM_UNIT_ID" val="custom160457_10*l_i*1_53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8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54"/>
  <p:tag name="KSO_WM_UNIT_ID" val="custom160457_10*l_i*1_54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9"/>
  <p:tag name="KSO_WM_UNIT_TYPE" val="d"/>
  <p:tag name="KSO_WM_UNIT_INDEX" val="1"/>
  <p:tag name="KSO_WM_UNIT_ID" val="custom160459_5*d*1"/>
  <p:tag name="KSO_WM_UNIT_CLEAR" val="0"/>
  <p:tag name="KSO_WM_UNIT_LAYERLEVEL" val="1"/>
  <p:tag name="KSO_WM_UNIT_VALUE" val="1261*2521"/>
  <p:tag name="KSO_WM_UNIT_HIGHLIGHT" val="0"/>
  <p:tag name="KSO_WM_UNIT_COMPATIBLE" val="0"/>
</p:tagLst>
</file>

<file path=ppt/tags/tag9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55"/>
  <p:tag name="KSO_WM_UNIT_ID" val="custom160457_10*l_i*1_55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91.xml><?xml version="1.0" encoding="utf-8"?>
<p:tagLst xmlns:p="http://schemas.openxmlformats.org/presentationml/2006/main">
  <p:tag name="MH" val="20150430170512"/>
  <p:tag name="MH_LIBRARY" val="CONTENTS"/>
  <p:tag name="MH_AUTOCOLOR" val="TRUE"/>
  <p:tag name="MH_TYPE" val="CONTENTS"/>
  <p:tag name="ID" val="547120"/>
  <p:tag name="KSO_WM_TEMPLATE_CATEGORY" val="custom"/>
  <p:tag name="KSO_WM_TEMPLATE_INDEX" val="160457"/>
  <p:tag name="KSO_WM_SLIDE_ID" val="custom160457_10"/>
  <p:tag name="KSO_WM_SLIDE_INDEX" val="10"/>
  <p:tag name="KSO_WM_SLIDE_ITEM_CNT" val="5"/>
  <p:tag name="KSO_WM_SLIDE_LAYOUT" val="a_l"/>
  <p:tag name="KSO_WM_SLIDE_LAYOUT_CNT" val="1_1"/>
  <p:tag name="KSO_WM_SLIDE_TYPE" val="contents"/>
  <p:tag name="KSO_WM_BEAUTIFY_FLAG" val="#wm#"/>
  <p:tag name="KSO_WM_TAG_VERSION" val="1.0"/>
  <p:tag name="KSO_WM_DIAGRAM_GROUP_CODE" val="l1-1"/>
</p:tagLst>
</file>

<file path=ppt/tags/tag9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a"/>
  <p:tag name="KSO_WM_UNIT_INDEX" val="1"/>
  <p:tag name="KSO_WM_UNIT_ID" val="custom160457_16*a*1"/>
  <p:tag name="KSO_WM_UNIT_CLEAR" val="1"/>
  <p:tag name="KSO_WM_UNIT_LAYERLEVEL" val="1"/>
  <p:tag name="KSO_WM_UNIT_VALUE" val="21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93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7_16*i*1"/>
  <p:tag name="KSO_WM_TEMPLATE_CATEGORY" val="custom"/>
  <p:tag name="KSO_WM_TEMPLATE_INDEX" val="160457"/>
  <p:tag name="KSO_WM_UNIT_INDEX" val="1"/>
</p:tagLst>
</file>

<file path=ppt/tags/tag9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1"/>
  <p:tag name="KSO_WM_UNIT_ID" val="custom160457_16*l_i*1_1"/>
  <p:tag name="KSO_WM_UNIT_CLEAR" val="1"/>
  <p:tag name="KSO_WM_UNIT_LAYERLEVEL" val="1_1"/>
  <p:tag name="KSO_WM_DIAGRAM_GROUP_CODE" val="l1-2"/>
  <p:tag name="KSO_WM_UNIT_LINE_FORE_SCHEMECOLOR_INDEX" val="8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9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2"/>
  <p:tag name="KSO_WM_UNIT_ID" val="custom160457_16*l_i*1_2"/>
  <p:tag name="KSO_WM_UNIT_CLEAR" val="1"/>
  <p:tag name="KSO_WM_UNIT_LAYERLEVEL" val="1_1"/>
  <p:tag name="KSO_WM_DIAGRAM_GROUP_CODE" val="l1-2"/>
  <p:tag name="KSO_WM_UNIT_FILL_FORE_SCHEMECOLOR_INDEX" val="8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9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h_f"/>
  <p:tag name="KSO_WM_UNIT_INDEX" val="1_1_1"/>
  <p:tag name="KSO_WM_UNIT_ID" val="custom160457_16*l_h_f*1_1_1"/>
  <p:tag name="KSO_WM_UNIT_CLEAR" val="1"/>
  <p:tag name="KSO_WM_UNIT_LAYERLEVEL" val="1_1_1"/>
  <p:tag name="KSO_WM_UNIT_VALUE" val="28"/>
  <p:tag name="KSO_WM_UNIT_HIGHLIGHT" val="0"/>
  <p:tag name="KSO_WM_UNIT_COMPATIBLE" val="0"/>
  <p:tag name="KSO_WM_UNIT_PRESET_TEXT_INDEX" val="3"/>
  <p:tag name="KSO_WM_DIAGRAM_GROUP_CODE" val="l1-2"/>
  <p:tag name="KSO_WM_UNIT_PRESET_TEXT_LEN" val="17"/>
  <p:tag name="KSO_WM_UNIT_FILL_FORE_SCHEMECOLOR_INDEX" val="5"/>
  <p:tag name="KSO_WM_UNIT_FILL_TYPE" val="1"/>
  <p:tag name="KSO_WM_UNIT_USESOURCEFORMAT_APPLY" val="1"/>
</p:tagLst>
</file>

<file path=ppt/tags/tag9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3"/>
  <p:tag name="KSO_WM_UNIT_ID" val="custom160457_16*l_i*1_3"/>
  <p:tag name="KSO_WM_UNIT_CLEAR" val="1"/>
  <p:tag name="KSO_WM_UNIT_LAYERLEVEL" val="1_1"/>
  <p:tag name="KSO_WM_DIAGRAM_GROUP_CODE" val="l1-2"/>
  <p:tag name="KSO_WM_UNIT_SHADOW_SCHEMECOLOR_INDEX" val="13"/>
  <p:tag name="KSO_WM_UNIT_TEXT_FILL_FORE_SCHEMECOLOR_INDEX" val="2"/>
  <p:tag name="KSO_WM_UNIT_TEXT_FILL_TYPE" val="1"/>
  <p:tag name="KSO_WM_UNIT_USESOURCEFORMAT_APPLY" val="1"/>
</p:tagLst>
</file>

<file path=ppt/tags/tag9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57"/>
  <p:tag name="KSO_WM_UNIT_TYPE" val="l_i"/>
  <p:tag name="KSO_WM_UNIT_INDEX" val="1_4"/>
  <p:tag name="KSO_WM_UNIT_ID" val="custom160457_16*l_i*1_4"/>
  <p:tag name="KSO_WM_UNIT_CLEAR" val="1"/>
  <p:tag name="KSO_WM_UNIT_LAYERLEVEL" val="1_1"/>
  <p:tag name="KSO_WM_DIAGRAM_GROUP_CODE" val="l1-2"/>
  <p:tag name="KSO_WM_UNIT_LINE_FORE_SCHEMECOLOR_INDEX" val="8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99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7_16*i*12"/>
  <p:tag name="KSO_WM_TEMPLATE_CATEGORY" val="custom"/>
  <p:tag name="KSO_WM_TEMPLATE_INDEX" val="160457"/>
  <p:tag name="KSO_WM_UNIT_INDEX" val="12"/>
</p:tagLst>
</file>

<file path=ppt/theme/theme1.xml><?xml version="1.0" encoding="utf-8"?>
<a:theme xmlns:a="http://schemas.openxmlformats.org/drawingml/2006/main" name="A000120140530A97PPBG">
  <a:themeElements>
    <a:clrScheme name="160179.179">
      <a:dk1>
        <a:srgbClr val="3D3F41"/>
      </a:dk1>
      <a:lt1>
        <a:srgbClr val="FFFFFF"/>
      </a:lt1>
      <a:dk2>
        <a:srgbClr val="3D3F41"/>
      </a:dk2>
      <a:lt2>
        <a:srgbClr val="FFFFFF"/>
      </a:lt2>
      <a:accent1>
        <a:srgbClr val="D2689D"/>
      </a:accent1>
      <a:accent2>
        <a:srgbClr val="D37051"/>
      </a:accent2>
      <a:accent3>
        <a:srgbClr val="F28711"/>
      </a:accent3>
      <a:accent4>
        <a:srgbClr val="D30E00"/>
      </a:accent4>
      <a:accent5>
        <a:srgbClr val="BAD038"/>
      </a:accent5>
      <a:accent6>
        <a:srgbClr val="46CBE6"/>
      </a:accent6>
      <a:hlink>
        <a:srgbClr val="00B0F0"/>
      </a:hlink>
      <a:folHlink>
        <a:srgbClr val="AFB2B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000120140530A93PPBG">
  <a:themeElements>
    <a:clrScheme name="160177.177">
      <a:dk1>
        <a:srgbClr val="434547"/>
      </a:dk1>
      <a:lt1>
        <a:srgbClr val="FFFFFF"/>
      </a:lt1>
      <a:dk2>
        <a:srgbClr val="414345"/>
      </a:dk2>
      <a:lt2>
        <a:srgbClr val="FFFFFF"/>
      </a:lt2>
      <a:accent1>
        <a:srgbClr val="F1C341"/>
      </a:accent1>
      <a:accent2>
        <a:srgbClr val="C9C457"/>
      </a:accent2>
      <a:accent3>
        <a:srgbClr val="ABC068"/>
      </a:accent3>
      <a:accent4>
        <a:srgbClr val="7DAA54"/>
      </a:accent4>
      <a:accent5>
        <a:srgbClr val="72A4B6"/>
      </a:accent5>
      <a:accent6>
        <a:srgbClr val="C00000"/>
      </a:accent6>
      <a:hlink>
        <a:srgbClr val="00B0F0"/>
      </a:hlink>
      <a:folHlink>
        <a:srgbClr val="AFB2B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407</Words>
  <Application>WPS 演示</Application>
  <PresentationFormat>宽屏</PresentationFormat>
  <Paragraphs>54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18" baseType="lpstr">
      <vt:lpstr>Arial</vt:lpstr>
      <vt:lpstr>宋体</vt:lpstr>
      <vt:lpstr>Wingdings</vt:lpstr>
      <vt:lpstr>幼圆</vt:lpstr>
      <vt:lpstr>黑体</vt:lpstr>
      <vt:lpstr>微软雅黑</vt:lpstr>
      <vt:lpstr>Arial Unicode MS</vt:lpstr>
      <vt:lpstr>Calibri</vt:lpstr>
      <vt:lpstr>Times New Roman</vt:lpstr>
      <vt:lpstr>Arial Narrow</vt:lpstr>
      <vt:lpstr>A000120140530A97PPBG</vt:lpstr>
      <vt:lpstr>A000120140530A93PPBG</vt:lpstr>
      <vt:lpstr>PowerPoint 演示文稿</vt:lpstr>
      <vt:lpstr>项目的作者：  刁辉，王宇豪，朱怀菓，邹烈翔，蔡杨（大神） 梁永健（也是大神），聂广慧（大大神） </vt:lpstr>
      <vt:lpstr>PowerPoint 演示文稿</vt:lpstr>
      <vt:lpstr>PowerPoint 演示文稿</vt:lpstr>
      <vt:lpstr>PowerPoint 演示文稿</vt:lpstr>
      <vt:lpstr>LOREM IPSUM DOLOR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lzx</dc:creator>
  <cp:lastModifiedBy>Can</cp:lastModifiedBy>
  <cp:revision>4</cp:revision>
  <dcterms:created xsi:type="dcterms:W3CDTF">2017-07-20T06:26:00Z</dcterms:created>
  <dcterms:modified xsi:type="dcterms:W3CDTF">2017-07-20T08:54:08Z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2052-10.1.0.6660</vt:lpwstr>
  </property>
</Properties>
</file>

<file path=docProps/thumbnail.jpeg>
</file>